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2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4320" orient="horz"/>
        <p:guide pos="232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3f8609eb1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33f8609eb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g33f8609eb1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357a86c35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g3357a86c35a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3f8609eb16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33f8609eb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g33f8609eb16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3f8609eb16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3f8609eb1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g33f8609eb16_0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3f8609eb16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33f8609eb1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33f8609eb16_0_1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33f8609eb16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33f8609eb1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33f8609eb16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33f8609eb16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33f8609eb1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g33f8609eb16_0_1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357a86c35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3357a86c35a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3357a86c35a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3357a86c35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g3357a86c35a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357a86c35a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357a86c35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g3357a86c35a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357a86c35a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357a86c35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g3357a86c35a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357a86c35a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357a86c35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g3357a86c35a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357a86c35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3357a86c35a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357473b70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357473b7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g3357473b70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357473b704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3357473b70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g3357473b704_1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357473b704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357473b70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g3357473b704_1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357473b704_1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3357473b70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g3357473b704_1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357473b704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3357473b70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3357473b704_1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/color backgrounds">
  <p:cSld name="Title Slide w/color backgrounds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type="ctrTitle"/>
          </p:nvPr>
        </p:nvSpPr>
        <p:spPr>
          <a:xfrm>
            <a:off x="457732" y="1134599"/>
            <a:ext cx="8226686" cy="2422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1" i="0" sz="4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"/>
          <p:cNvSpPr txBox="1"/>
          <p:nvPr>
            <p:ph idx="1" type="subTitle"/>
          </p:nvPr>
        </p:nvSpPr>
        <p:spPr>
          <a:xfrm>
            <a:off x="457732" y="3886202"/>
            <a:ext cx="8226680" cy="1092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C8F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360"/>
              <a:buNone/>
              <a:defRPr>
                <a:solidFill>
                  <a:srgbClr val="888C8F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1360"/>
              <a:buNone/>
              <a:defRPr>
                <a:solidFill>
                  <a:srgbClr val="888C8F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C8F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9pPr>
          </a:lstStyle>
          <a:p/>
        </p:txBody>
      </p:sp>
      <p:grpSp>
        <p:nvGrpSpPr>
          <p:cNvPr id="161" name="Google Shape;161;p2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62" name="Google Shape;162;p2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63" name="Google Shape;163;p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" name="Google Shape;164;p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65" name="Google Shape;165;p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6" name="Google Shape;16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7" name="Google Shape;16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68" name="Google Shape;168;p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" name="Google Shape;16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0" name="Google Shape;17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1" name="Google Shape;171;p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2" name="Google Shape;17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3" name="Google Shape;17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4" name="Google Shape;174;p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5" name="Google Shape;17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6" name="Google Shape;17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7" name="Google Shape;177;p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8" name="Google Shape;17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9" name="Google Shape;17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0" name="Google Shape;180;p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" name="Google Shape;18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2" name="Google Shape;18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3" name="Google Shape;183;p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Google Shape;18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5" name="Google Shape;18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6" name="Google Shape;186;p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7" name="Google Shape;18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8" name="Google Shape;18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9" name="Google Shape;189;p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Google Shape;19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1" name="Google Shape;19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2" name="Google Shape;192;p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3" name="Google Shape;19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4" name="Google Shape;19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5" name="Google Shape;195;p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" name="Google Shape;19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7" name="Google Shape;19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98" name="Google Shape;198;p2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99" name="Google Shape;199;p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00" name="Google Shape;200;p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1" name="Google Shape;20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2" name="Google Shape;20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03" name="Google Shape;203;p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4" name="Google Shape;20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5" name="Google Shape;20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06" name="Google Shape;206;p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7" name="Google Shape;20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8" name="Google Shape;20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09" name="Google Shape;209;p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0" name="Google Shape;21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11" name="Google Shape;21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12" name="Google Shape;212;p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3" name="Google Shape;21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14" name="Google Shape;21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15" name="Google Shape;215;p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6" name="Google Shape;21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17" name="Google Shape;21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18" name="Google Shape;218;p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Google Shape;21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0" name="Google Shape;22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1" name="Google Shape;221;p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2" name="Google Shape;22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3" name="Google Shape;22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4" name="Google Shape;224;p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Google Shape;22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6" name="Google Shape;22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7" name="Google Shape;227;p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8" name="Google Shape;22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9" name="Google Shape;22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0" name="Google Shape;230;p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" name="Google Shape;23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2" name="Google Shape;23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33" name="Google Shape;233;p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4" name="Google Shape;234;p2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35" name="Google Shape;235;p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36" name="Google Shape;236;p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" name="Google Shape;23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8" name="Google Shape;23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9" name="Google Shape;239;p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0" name="Google Shape;24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1" name="Google Shape;24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2" name="Google Shape;242;p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3" name="Google Shape;24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4" name="Google Shape;24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5" name="Google Shape;245;p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6" name="Google Shape;24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7" name="Google Shape;24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8" name="Google Shape;248;p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" name="Google Shape;24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1" name="Google Shape;251;p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" name="Google Shape;25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3" name="Google Shape;25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4" name="Google Shape;254;p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5" name="Google Shape;25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6" name="Google Shape;25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7" name="Google Shape;257;p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Google Shape;25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9" name="Google Shape;25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0" name="Google Shape;260;p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1" name="Google Shape;26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2" name="Google Shape;26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3" name="Google Shape;263;p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" name="Google Shape;26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5" name="Google Shape;26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6" name="Google Shape;266;p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" name="Google Shape;26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8" name="Google Shape;26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69" name="Google Shape;269;p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70" name="Google Shape;270;p2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71" name="Google Shape;271;p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2" name="Google Shape;272;p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73" name="Google Shape;273;p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4" name="Google Shape;27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5" name="Google Shape;27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6" name="Google Shape;276;p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7" name="Google Shape;27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8" name="Google Shape;27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9" name="Google Shape;279;p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0" name="Google Shape;28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1" name="Google Shape;28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2" name="Google Shape;282;p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3" name="Google Shape;28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4" name="Google Shape;28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5" name="Google Shape;285;p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6" name="Google Shape;28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7" name="Google Shape;28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8" name="Google Shape;288;p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Google Shape;28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0" name="Google Shape;29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1" name="Google Shape;291;p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2" name="Google Shape;29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3" name="Google Shape;29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4" name="Google Shape;294;p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Google Shape;29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6" name="Google Shape;29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7" name="Google Shape;297;p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8" name="Google Shape;29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9" name="Google Shape;29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0" name="Google Shape;300;p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" name="Google Shape;30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2" name="Google Shape;30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3" name="Google Shape;303;p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4" name="Google Shape;30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5" name="Google Shape;30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pic>
        <p:nvPicPr>
          <p:cNvPr descr="DOE_Office_Science_white.png" id="306" name="Google Shape;30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7901" y="563348"/>
            <a:ext cx="137509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07" name="Google Shape;3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582" y="406401"/>
            <a:ext cx="2404872" cy="61414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ntent">
  <p:cSld name="3 Content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"/>
          <p:cNvSpPr txBox="1"/>
          <p:nvPr>
            <p:ph idx="1" type="body"/>
          </p:nvPr>
        </p:nvSpPr>
        <p:spPr>
          <a:xfrm>
            <a:off x="432054" y="1828800"/>
            <a:ext cx="26406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96" name="Google Shape;796;p11"/>
          <p:cNvSpPr txBox="1"/>
          <p:nvPr>
            <p:ph idx="2" type="body"/>
          </p:nvPr>
        </p:nvSpPr>
        <p:spPr>
          <a:xfrm>
            <a:off x="3247401" y="1828800"/>
            <a:ext cx="26406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97" name="Google Shape;797;p11"/>
          <p:cNvSpPr txBox="1"/>
          <p:nvPr>
            <p:ph idx="3" type="body"/>
          </p:nvPr>
        </p:nvSpPr>
        <p:spPr>
          <a:xfrm>
            <a:off x="6043788" y="1828800"/>
            <a:ext cx="26406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cxnSp>
        <p:nvCxnSpPr>
          <p:cNvPr id="798" name="Google Shape;798;p11"/>
          <p:cNvCxnSpPr/>
          <p:nvPr/>
        </p:nvCxnSpPr>
        <p:spPr>
          <a:xfrm>
            <a:off x="457731" y="68732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9" name="Google Shape;799;p11"/>
          <p:cNvCxnSpPr/>
          <p:nvPr/>
        </p:nvCxnSpPr>
        <p:spPr>
          <a:xfrm>
            <a:off x="8684419" y="68732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00" name="Google Shape;800;p11"/>
          <p:cNvGrpSpPr/>
          <p:nvPr/>
        </p:nvGrpSpPr>
        <p:grpSpPr>
          <a:xfrm>
            <a:off x="7986158" y="6873249"/>
            <a:ext cx="152400" cy="122115"/>
            <a:chOff x="7983415" y="6582508"/>
            <a:chExt cx="152400" cy="486507"/>
          </a:xfrm>
        </p:grpSpPr>
        <p:cxnSp>
          <p:nvCxnSpPr>
            <p:cNvPr id="801" name="Google Shape;801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02" name="Google Shape;802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03" name="Google Shape;803;p11"/>
          <p:cNvGrpSpPr/>
          <p:nvPr/>
        </p:nvGrpSpPr>
        <p:grpSpPr>
          <a:xfrm>
            <a:off x="7287901" y="6873249"/>
            <a:ext cx="152400" cy="122115"/>
            <a:chOff x="7983415" y="6582508"/>
            <a:chExt cx="152400" cy="486507"/>
          </a:xfrm>
        </p:grpSpPr>
        <p:cxnSp>
          <p:nvCxnSpPr>
            <p:cNvPr id="804" name="Google Shape;804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05" name="Google Shape;805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06" name="Google Shape;806;p11"/>
          <p:cNvGrpSpPr/>
          <p:nvPr/>
        </p:nvGrpSpPr>
        <p:grpSpPr>
          <a:xfrm>
            <a:off x="6589644" y="6873249"/>
            <a:ext cx="152400" cy="122115"/>
            <a:chOff x="7983415" y="6582508"/>
            <a:chExt cx="152400" cy="486507"/>
          </a:xfrm>
        </p:grpSpPr>
        <p:cxnSp>
          <p:nvCxnSpPr>
            <p:cNvPr id="807" name="Google Shape;807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09" name="Google Shape;809;p11"/>
          <p:cNvGrpSpPr/>
          <p:nvPr/>
        </p:nvGrpSpPr>
        <p:grpSpPr>
          <a:xfrm>
            <a:off x="5891387" y="6873249"/>
            <a:ext cx="152400" cy="122115"/>
            <a:chOff x="7983415" y="6582508"/>
            <a:chExt cx="152400" cy="486507"/>
          </a:xfrm>
        </p:grpSpPr>
        <p:cxnSp>
          <p:nvCxnSpPr>
            <p:cNvPr id="810" name="Google Shape;810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11" name="Google Shape;811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12" name="Google Shape;812;p11"/>
          <p:cNvGrpSpPr/>
          <p:nvPr/>
        </p:nvGrpSpPr>
        <p:grpSpPr>
          <a:xfrm>
            <a:off x="5193130" y="6873249"/>
            <a:ext cx="152400" cy="122115"/>
            <a:chOff x="7983415" y="6582508"/>
            <a:chExt cx="152400" cy="486507"/>
          </a:xfrm>
        </p:grpSpPr>
        <p:cxnSp>
          <p:nvCxnSpPr>
            <p:cNvPr id="813" name="Google Shape;813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15" name="Google Shape;815;p11"/>
          <p:cNvGrpSpPr/>
          <p:nvPr/>
        </p:nvGrpSpPr>
        <p:grpSpPr>
          <a:xfrm>
            <a:off x="4494873" y="6873249"/>
            <a:ext cx="152400" cy="122115"/>
            <a:chOff x="7983415" y="6582508"/>
            <a:chExt cx="152400" cy="486507"/>
          </a:xfrm>
        </p:grpSpPr>
        <p:cxnSp>
          <p:nvCxnSpPr>
            <p:cNvPr id="816" name="Google Shape;816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17" name="Google Shape;817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18" name="Google Shape;818;p11"/>
          <p:cNvGrpSpPr/>
          <p:nvPr/>
        </p:nvGrpSpPr>
        <p:grpSpPr>
          <a:xfrm>
            <a:off x="3796616" y="6873249"/>
            <a:ext cx="152400" cy="122115"/>
            <a:chOff x="7983415" y="6582508"/>
            <a:chExt cx="152400" cy="486507"/>
          </a:xfrm>
        </p:grpSpPr>
        <p:cxnSp>
          <p:nvCxnSpPr>
            <p:cNvPr id="819" name="Google Shape;819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20" name="Google Shape;820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21" name="Google Shape;821;p11"/>
          <p:cNvGrpSpPr/>
          <p:nvPr/>
        </p:nvGrpSpPr>
        <p:grpSpPr>
          <a:xfrm>
            <a:off x="3098359" y="6873249"/>
            <a:ext cx="152400" cy="122115"/>
            <a:chOff x="7983415" y="6582508"/>
            <a:chExt cx="152400" cy="486507"/>
          </a:xfrm>
        </p:grpSpPr>
        <p:cxnSp>
          <p:nvCxnSpPr>
            <p:cNvPr id="822" name="Google Shape;822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24" name="Google Shape;824;p11"/>
          <p:cNvGrpSpPr/>
          <p:nvPr/>
        </p:nvGrpSpPr>
        <p:grpSpPr>
          <a:xfrm>
            <a:off x="2400102" y="6873249"/>
            <a:ext cx="152400" cy="122115"/>
            <a:chOff x="7983415" y="6582508"/>
            <a:chExt cx="152400" cy="486507"/>
          </a:xfrm>
        </p:grpSpPr>
        <p:cxnSp>
          <p:nvCxnSpPr>
            <p:cNvPr id="825" name="Google Shape;825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26" name="Google Shape;826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27" name="Google Shape;827;p11"/>
          <p:cNvGrpSpPr/>
          <p:nvPr/>
        </p:nvGrpSpPr>
        <p:grpSpPr>
          <a:xfrm>
            <a:off x="1701845" y="6873249"/>
            <a:ext cx="152400" cy="122115"/>
            <a:chOff x="7983415" y="6582508"/>
            <a:chExt cx="152400" cy="486507"/>
          </a:xfrm>
        </p:grpSpPr>
        <p:cxnSp>
          <p:nvCxnSpPr>
            <p:cNvPr id="828" name="Google Shape;828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29" name="Google Shape;829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30" name="Google Shape;830;p11"/>
          <p:cNvGrpSpPr/>
          <p:nvPr/>
        </p:nvGrpSpPr>
        <p:grpSpPr>
          <a:xfrm>
            <a:off x="1003588" y="6873249"/>
            <a:ext cx="152400" cy="122115"/>
            <a:chOff x="7983415" y="6582508"/>
            <a:chExt cx="152400" cy="486507"/>
          </a:xfrm>
        </p:grpSpPr>
        <p:cxnSp>
          <p:nvCxnSpPr>
            <p:cNvPr id="831" name="Google Shape;831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32" name="Google Shape;832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833" name="Google Shape;833;p11"/>
          <p:cNvCxnSpPr/>
          <p:nvPr/>
        </p:nvCxnSpPr>
        <p:spPr>
          <a:xfrm>
            <a:off x="-90267" y="392950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34" name="Google Shape;834;p11"/>
          <p:cNvGrpSpPr/>
          <p:nvPr/>
        </p:nvGrpSpPr>
        <p:grpSpPr>
          <a:xfrm rot="5400000">
            <a:off x="-166467" y="5940710"/>
            <a:ext cx="152400" cy="122115"/>
            <a:chOff x="7983415" y="6582508"/>
            <a:chExt cx="152400" cy="486507"/>
          </a:xfrm>
        </p:grpSpPr>
        <p:cxnSp>
          <p:nvCxnSpPr>
            <p:cNvPr id="835" name="Google Shape;835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36" name="Google Shape;836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37" name="Google Shape;837;p11"/>
          <p:cNvGrpSpPr/>
          <p:nvPr/>
        </p:nvGrpSpPr>
        <p:grpSpPr>
          <a:xfrm rot="5400000">
            <a:off x="-166467" y="5467068"/>
            <a:ext cx="152400" cy="122115"/>
            <a:chOff x="7983415" y="6582508"/>
            <a:chExt cx="152400" cy="486507"/>
          </a:xfrm>
        </p:grpSpPr>
        <p:cxnSp>
          <p:nvCxnSpPr>
            <p:cNvPr id="838" name="Google Shape;838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39" name="Google Shape;839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40" name="Google Shape;840;p11"/>
          <p:cNvGrpSpPr/>
          <p:nvPr/>
        </p:nvGrpSpPr>
        <p:grpSpPr>
          <a:xfrm rot="5400000">
            <a:off x="-166467" y="4993426"/>
            <a:ext cx="152400" cy="122115"/>
            <a:chOff x="7983415" y="6582508"/>
            <a:chExt cx="152400" cy="486507"/>
          </a:xfrm>
        </p:grpSpPr>
        <p:cxnSp>
          <p:nvCxnSpPr>
            <p:cNvPr id="841" name="Google Shape;841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43" name="Google Shape;843;p11"/>
          <p:cNvGrpSpPr/>
          <p:nvPr/>
        </p:nvGrpSpPr>
        <p:grpSpPr>
          <a:xfrm rot="5400000">
            <a:off x="-166467" y="4519784"/>
            <a:ext cx="152400" cy="122115"/>
            <a:chOff x="7983415" y="6582508"/>
            <a:chExt cx="152400" cy="486507"/>
          </a:xfrm>
        </p:grpSpPr>
        <p:cxnSp>
          <p:nvCxnSpPr>
            <p:cNvPr id="844" name="Google Shape;844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45" name="Google Shape;845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46" name="Google Shape;846;p11"/>
          <p:cNvGrpSpPr/>
          <p:nvPr/>
        </p:nvGrpSpPr>
        <p:grpSpPr>
          <a:xfrm rot="5400000">
            <a:off x="-166467" y="4046142"/>
            <a:ext cx="152400" cy="122115"/>
            <a:chOff x="7983415" y="6582508"/>
            <a:chExt cx="152400" cy="486507"/>
          </a:xfrm>
        </p:grpSpPr>
        <p:cxnSp>
          <p:nvCxnSpPr>
            <p:cNvPr id="847" name="Google Shape;847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49" name="Google Shape;849;p11"/>
          <p:cNvGrpSpPr/>
          <p:nvPr/>
        </p:nvGrpSpPr>
        <p:grpSpPr>
          <a:xfrm rot="5400000">
            <a:off x="-166467" y="3572500"/>
            <a:ext cx="152400" cy="122115"/>
            <a:chOff x="7983415" y="6582508"/>
            <a:chExt cx="152400" cy="486507"/>
          </a:xfrm>
        </p:grpSpPr>
        <p:cxnSp>
          <p:nvCxnSpPr>
            <p:cNvPr id="850" name="Google Shape;850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51" name="Google Shape;851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52" name="Google Shape;852;p11"/>
          <p:cNvGrpSpPr/>
          <p:nvPr/>
        </p:nvGrpSpPr>
        <p:grpSpPr>
          <a:xfrm rot="5400000">
            <a:off x="-166467" y="3098858"/>
            <a:ext cx="152400" cy="122115"/>
            <a:chOff x="7983415" y="6582508"/>
            <a:chExt cx="152400" cy="486507"/>
          </a:xfrm>
        </p:grpSpPr>
        <p:cxnSp>
          <p:nvCxnSpPr>
            <p:cNvPr id="853" name="Google Shape;853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55" name="Google Shape;855;p11"/>
          <p:cNvGrpSpPr/>
          <p:nvPr/>
        </p:nvGrpSpPr>
        <p:grpSpPr>
          <a:xfrm rot="5400000">
            <a:off x="-166467" y="2625216"/>
            <a:ext cx="152400" cy="122115"/>
            <a:chOff x="7983415" y="6582508"/>
            <a:chExt cx="152400" cy="486507"/>
          </a:xfrm>
        </p:grpSpPr>
        <p:cxnSp>
          <p:nvCxnSpPr>
            <p:cNvPr id="856" name="Google Shape;856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57" name="Google Shape;857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58" name="Google Shape;858;p11"/>
          <p:cNvGrpSpPr/>
          <p:nvPr/>
        </p:nvGrpSpPr>
        <p:grpSpPr>
          <a:xfrm rot="5400000">
            <a:off x="-166467" y="2151574"/>
            <a:ext cx="152400" cy="122115"/>
            <a:chOff x="7983415" y="6582508"/>
            <a:chExt cx="152400" cy="486507"/>
          </a:xfrm>
        </p:grpSpPr>
        <p:cxnSp>
          <p:nvCxnSpPr>
            <p:cNvPr id="859" name="Google Shape;859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60" name="Google Shape;860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61" name="Google Shape;861;p11"/>
          <p:cNvGrpSpPr/>
          <p:nvPr/>
        </p:nvGrpSpPr>
        <p:grpSpPr>
          <a:xfrm rot="5400000">
            <a:off x="-166467" y="1677932"/>
            <a:ext cx="152400" cy="122115"/>
            <a:chOff x="7983415" y="6582508"/>
            <a:chExt cx="152400" cy="486507"/>
          </a:xfrm>
        </p:grpSpPr>
        <p:cxnSp>
          <p:nvCxnSpPr>
            <p:cNvPr id="862" name="Google Shape;862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63" name="Google Shape;863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64" name="Google Shape;864;p11"/>
          <p:cNvGrpSpPr/>
          <p:nvPr/>
        </p:nvGrpSpPr>
        <p:grpSpPr>
          <a:xfrm rot="5400000">
            <a:off x="-166467" y="997341"/>
            <a:ext cx="152400" cy="122115"/>
            <a:chOff x="7983415" y="6582508"/>
            <a:chExt cx="152400" cy="486507"/>
          </a:xfrm>
        </p:grpSpPr>
        <p:cxnSp>
          <p:nvCxnSpPr>
            <p:cNvPr id="865" name="Google Shape;865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66" name="Google Shape;866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867" name="Google Shape;867;p11"/>
          <p:cNvCxnSpPr/>
          <p:nvPr/>
        </p:nvCxnSpPr>
        <p:spPr>
          <a:xfrm>
            <a:off x="-90267" y="633815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68" name="Google Shape;868;p11"/>
          <p:cNvCxnSpPr/>
          <p:nvPr/>
        </p:nvCxnSpPr>
        <p:spPr>
          <a:xfrm>
            <a:off x="9227541" y="392950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69" name="Google Shape;869;p11"/>
          <p:cNvGrpSpPr/>
          <p:nvPr/>
        </p:nvGrpSpPr>
        <p:grpSpPr>
          <a:xfrm rot="5400000">
            <a:off x="9151341" y="5940710"/>
            <a:ext cx="152400" cy="122115"/>
            <a:chOff x="7983415" y="6582508"/>
            <a:chExt cx="152400" cy="486507"/>
          </a:xfrm>
        </p:grpSpPr>
        <p:cxnSp>
          <p:nvCxnSpPr>
            <p:cNvPr id="870" name="Google Shape;870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71" name="Google Shape;871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72" name="Google Shape;872;p11"/>
          <p:cNvGrpSpPr/>
          <p:nvPr/>
        </p:nvGrpSpPr>
        <p:grpSpPr>
          <a:xfrm rot="5400000">
            <a:off x="9151341" y="5467068"/>
            <a:ext cx="152400" cy="122115"/>
            <a:chOff x="7983415" y="6582508"/>
            <a:chExt cx="152400" cy="486507"/>
          </a:xfrm>
        </p:grpSpPr>
        <p:cxnSp>
          <p:nvCxnSpPr>
            <p:cNvPr id="873" name="Google Shape;873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74" name="Google Shape;874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75" name="Google Shape;875;p11"/>
          <p:cNvGrpSpPr/>
          <p:nvPr/>
        </p:nvGrpSpPr>
        <p:grpSpPr>
          <a:xfrm rot="5400000">
            <a:off x="9151341" y="4993426"/>
            <a:ext cx="152400" cy="122115"/>
            <a:chOff x="7983415" y="6582508"/>
            <a:chExt cx="152400" cy="486507"/>
          </a:xfrm>
        </p:grpSpPr>
        <p:cxnSp>
          <p:nvCxnSpPr>
            <p:cNvPr id="876" name="Google Shape;876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77" name="Google Shape;877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78" name="Google Shape;878;p11"/>
          <p:cNvGrpSpPr/>
          <p:nvPr/>
        </p:nvGrpSpPr>
        <p:grpSpPr>
          <a:xfrm rot="5400000">
            <a:off x="9151341" y="4519784"/>
            <a:ext cx="152400" cy="122115"/>
            <a:chOff x="7983415" y="6582508"/>
            <a:chExt cx="152400" cy="486507"/>
          </a:xfrm>
        </p:grpSpPr>
        <p:cxnSp>
          <p:nvCxnSpPr>
            <p:cNvPr id="879" name="Google Shape;879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80" name="Google Shape;880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81" name="Google Shape;881;p11"/>
          <p:cNvGrpSpPr/>
          <p:nvPr/>
        </p:nvGrpSpPr>
        <p:grpSpPr>
          <a:xfrm rot="5400000">
            <a:off x="9151341" y="4046142"/>
            <a:ext cx="152400" cy="122115"/>
            <a:chOff x="7983415" y="6582508"/>
            <a:chExt cx="152400" cy="486507"/>
          </a:xfrm>
        </p:grpSpPr>
        <p:cxnSp>
          <p:nvCxnSpPr>
            <p:cNvPr id="882" name="Google Shape;882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83" name="Google Shape;883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84" name="Google Shape;884;p11"/>
          <p:cNvGrpSpPr/>
          <p:nvPr/>
        </p:nvGrpSpPr>
        <p:grpSpPr>
          <a:xfrm rot="5400000">
            <a:off x="9151341" y="3572500"/>
            <a:ext cx="152400" cy="122115"/>
            <a:chOff x="7983415" y="6582508"/>
            <a:chExt cx="152400" cy="486507"/>
          </a:xfrm>
        </p:grpSpPr>
        <p:cxnSp>
          <p:nvCxnSpPr>
            <p:cNvPr id="885" name="Google Shape;885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86" name="Google Shape;886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87" name="Google Shape;887;p11"/>
          <p:cNvGrpSpPr/>
          <p:nvPr/>
        </p:nvGrpSpPr>
        <p:grpSpPr>
          <a:xfrm rot="5400000">
            <a:off x="9151341" y="3098858"/>
            <a:ext cx="152400" cy="122115"/>
            <a:chOff x="7983415" y="6582508"/>
            <a:chExt cx="152400" cy="486507"/>
          </a:xfrm>
        </p:grpSpPr>
        <p:cxnSp>
          <p:nvCxnSpPr>
            <p:cNvPr id="888" name="Google Shape;888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89" name="Google Shape;889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90" name="Google Shape;890;p11"/>
          <p:cNvGrpSpPr/>
          <p:nvPr/>
        </p:nvGrpSpPr>
        <p:grpSpPr>
          <a:xfrm rot="5400000">
            <a:off x="9151341" y="2625216"/>
            <a:ext cx="152400" cy="122115"/>
            <a:chOff x="7983415" y="6582508"/>
            <a:chExt cx="152400" cy="486507"/>
          </a:xfrm>
        </p:grpSpPr>
        <p:cxnSp>
          <p:nvCxnSpPr>
            <p:cNvPr id="891" name="Google Shape;891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92" name="Google Shape;892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93" name="Google Shape;893;p11"/>
          <p:cNvGrpSpPr/>
          <p:nvPr/>
        </p:nvGrpSpPr>
        <p:grpSpPr>
          <a:xfrm rot="5400000">
            <a:off x="9151341" y="2151574"/>
            <a:ext cx="152400" cy="122115"/>
            <a:chOff x="7983415" y="6582508"/>
            <a:chExt cx="152400" cy="486507"/>
          </a:xfrm>
        </p:grpSpPr>
        <p:cxnSp>
          <p:nvCxnSpPr>
            <p:cNvPr id="894" name="Google Shape;894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96" name="Google Shape;896;p11"/>
          <p:cNvGrpSpPr/>
          <p:nvPr/>
        </p:nvGrpSpPr>
        <p:grpSpPr>
          <a:xfrm rot="5400000">
            <a:off x="9151341" y="1677932"/>
            <a:ext cx="152400" cy="122115"/>
            <a:chOff x="7983415" y="6582508"/>
            <a:chExt cx="152400" cy="486507"/>
          </a:xfrm>
        </p:grpSpPr>
        <p:cxnSp>
          <p:nvCxnSpPr>
            <p:cNvPr id="897" name="Google Shape;897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98" name="Google Shape;898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99" name="Google Shape;899;p11"/>
          <p:cNvGrpSpPr/>
          <p:nvPr/>
        </p:nvGrpSpPr>
        <p:grpSpPr>
          <a:xfrm rot="5400000">
            <a:off x="9151341" y="997341"/>
            <a:ext cx="152400" cy="122115"/>
            <a:chOff x="7983415" y="6582508"/>
            <a:chExt cx="152400" cy="486507"/>
          </a:xfrm>
        </p:grpSpPr>
        <p:cxnSp>
          <p:nvCxnSpPr>
            <p:cNvPr id="900" name="Google Shape;900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902" name="Google Shape;902;p11"/>
          <p:cNvCxnSpPr/>
          <p:nvPr/>
        </p:nvCxnSpPr>
        <p:spPr>
          <a:xfrm>
            <a:off x="9227541" y="633815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03" name="Google Shape;903;p11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04" name="Google Shape;904;p11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905" name="Google Shape;905;p11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906" name="Google Shape;906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07" name="Google Shape;907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08" name="Google Shape;908;p11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909" name="Google Shape;909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11" name="Google Shape;911;p11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912" name="Google Shape;912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13" name="Google Shape;913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14" name="Google Shape;914;p11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915" name="Google Shape;915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16" name="Google Shape;916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17" name="Google Shape;917;p11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918" name="Google Shape;918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19" name="Google Shape;919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20" name="Google Shape;920;p11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921" name="Google Shape;921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22" name="Google Shape;922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23" name="Google Shape;923;p11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924" name="Google Shape;924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26" name="Google Shape;926;p11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927" name="Google Shape;927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28" name="Google Shape;928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29" name="Google Shape;929;p11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930" name="Google Shape;930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32" name="Google Shape;932;p11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933" name="Google Shape;933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34" name="Google Shape;934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35" name="Google Shape;935;p11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936" name="Google Shape;936;p1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1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938" name="Google Shape;938;p11"/>
          <p:cNvSpPr txBox="1"/>
          <p:nvPr>
            <p:ph type="title"/>
          </p:nvPr>
        </p:nvSpPr>
        <p:spPr>
          <a:xfrm>
            <a:off x="430214" y="457200"/>
            <a:ext cx="8229599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9" name="Google Shape;939;p11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" name="Google Shape;940;p11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  <p:sp>
        <p:nvSpPr>
          <p:cNvPr id="941" name="Google Shape;941;p11"/>
          <p:cNvSpPr txBox="1"/>
          <p:nvPr>
            <p:ph idx="4" type="subTitle"/>
          </p:nvPr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2"/>
          <p:cNvSpPr txBox="1"/>
          <p:nvPr>
            <p:ph idx="1" type="body"/>
          </p:nvPr>
        </p:nvSpPr>
        <p:spPr>
          <a:xfrm>
            <a:off x="432050" y="1828800"/>
            <a:ext cx="40386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944" name="Google Shape;944;p12"/>
          <p:cNvSpPr txBox="1"/>
          <p:nvPr>
            <p:ph idx="2" type="body"/>
          </p:nvPr>
        </p:nvSpPr>
        <p:spPr>
          <a:xfrm>
            <a:off x="4648198" y="1828800"/>
            <a:ext cx="40386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945" name="Google Shape;945;p12"/>
          <p:cNvSpPr txBox="1"/>
          <p:nvPr>
            <p:ph type="title"/>
          </p:nvPr>
        </p:nvSpPr>
        <p:spPr>
          <a:xfrm>
            <a:off x="432053" y="45720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12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7" name="Google Shape;947;p12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  <p:sp>
        <p:nvSpPr>
          <p:cNvPr id="948" name="Google Shape;948;p12"/>
          <p:cNvSpPr txBox="1"/>
          <p:nvPr>
            <p:ph idx="3" type="subTitle"/>
          </p:nvPr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2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3"/>
          <p:cNvSpPr txBox="1"/>
          <p:nvPr>
            <p:ph idx="1" type="body"/>
          </p:nvPr>
        </p:nvSpPr>
        <p:spPr>
          <a:xfrm>
            <a:off x="432054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148"/>
              <a:buNone/>
              <a:defRPr b="1" sz="1350"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020"/>
              <a:buNone/>
              <a:defRPr b="1" sz="1200"/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51" name="Google Shape;951;p13"/>
          <p:cNvSpPr txBox="1"/>
          <p:nvPr>
            <p:ph idx="2" type="body"/>
          </p:nvPr>
        </p:nvSpPr>
        <p:spPr>
          <a:xfrm>
            <a:off x="432054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952" name="Google Shape;952;p13"/>
          <p:cNvSpPr txBox="1"/>
          <p:nvPr>
            <p:ph idx="3" type="body"/>
          </p:nvPr>
        </p:nvSpPr>
        <p:spPr>
          <a:xfrm>
            <a:off x="4645026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148"/>
              <a:buNone/>
              <a:defRPr b="1" sz="1350"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020"/>
              <a:buNone/>
              <a:defRPr b="1" sz="1200"/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53" name="Google Shape;953;p13"/>
          <p:cNvSpPr txBox="1"/>
          <p:nvPr>
            <p:ph idx="4" type="body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954" name="Google Shape;954;p13"/>
          <p:cNvSpPr txBox="1"/>
          <p:nvPr>
            <p:ph type="title"/>
          </p:nvPr>
        </p:nvSpPr>
        <p:spPr>
          <a:xfrm>
            <a:off x="430214" y="45720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13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6" name="Google Shape;956;p13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  <p:sp>
        <p:nvSpPr>
          <p:cNvPr id="957" name="Google Shape;957;p13"/>
          <p:cNvSpPr txBox="1"/>
          <p:nvPr>
            <p:ph idx="5" type="subTitle"/>
          </p:nvPr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36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36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ntent">
  <p:cSld name="4 Content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4"/>
          <p:cNvSpPr txBox="1"/>
          <p:nvPr>
            <p:ph idx="1" type="body"/>
          </p:nvPr>
        </p:nvSpPr>
        <p:spPr>
          <a:xfrm>
            <a:off x="432054" y="1828800"/>
            <a:ext cx="1942371" cy="4261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60" name="Google Shape;960;p14"/>
          <p:cNvSpPr txBox="1"/>
          <p:nvPr>
            <p:ph idx="2" type="body"/>
          </p:nvPr>
        </p:nvSpPr>
        <p:spPr>
          <a:xfrm>
            <a:off x="2536179" y="1828800"/>
            <a:ext cx="1942371" cy="4261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61" name="Google Shape;961;p14"/>
          <p:cNvSpPr txBox="1"/>
          <p:nvPr>
            <p:ph idx="3" type="body"/>
          </p:nvPr>
        </p:nvSpPr>
        <p:spPr>
          <a:xfrm>
            <a:off x="4640304" y="1828800"/>
            <a:ext cx="1942371" cy="4261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62" name="Google Shape;962;p14"/>
          <p:cNvSpPr txBox="1"/>
          <p:nvPr>
            <p:ph idx="4" type="body"/>
          </p:nvPr>
        </p:nvSpPr>
        <p:spPr>
          <a:xfrm>
            <a:off x="6744430" y="1828800"/>
            <a:ext cx="1942371" cy="4261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grpSp>
        <p:nvGrpSpPr>
          <p:cNvPr id="963" name="Google Shape;963;p14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964" name="Google Shape;964;p14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965" name="Google Shape;965;p14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14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967" name="Google Shape;967;p14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68" name="Google Shape;968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69" name="Google Shape;969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70" name="Google Shape;970;p14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71" name="Google Shape;971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2" name="Google Shape;972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73" name="Google Shape;973;p14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74" name="Google Shape;974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5" name="Google Shape;975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76" name="Google Shape;976;p14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77" name="Google Shape;977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8" name="Google Shape;978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79" name="Google Shape;979;p14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80" name="Google Shape;980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1" name="Google Shape;981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82" name="Google Shape;982;p14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83" name="Google Shape;983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4" name="Google Shape;984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85" name="Google Shape;985;p14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86" name="Google Shape;986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7" name="Google Shape;987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88" name="Google Shape;988;p14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89" name="Google Shape;989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0" name="Google Shape;990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91" name="Google Shape;991;p14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92" name="Google Shape;992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3" name="Google Shape;993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94" name="Google Shape;994;p14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95" name="Google Shape;995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6" name="Google Shape;996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97" name="Google Shape;997;p14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98" name="Google Shape;998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9" name="Google Shape;999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000" name="Google Shape;1000;p14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001" name="Google Shape;1001;p14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002" name="Google Shape;1002;p14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3" name="Google Shape;1003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4" name="Google Shape;1004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05" name="Google Shape;1005;p14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6" name="Google Shape;1006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7" name="Google Shape;1007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08" name="Google Shape;1008;p14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9" name="Google Shape;1009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10" name="Google Shape;1010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11" name="Google Shape;1011;p14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2" name="Google Shape;1012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13" name="Google Shape;1013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14" name="Google Shape;1014;p14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5" name="Google Shape;1015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16" name="Google Shape;1016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17" name="Google Shape;1017;p14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8" name="Google Shape;1018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19" name="Google Shape;1019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20" name="Google Shape;1020;p14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1" name="Google Shape;1021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22" name="Google Shape;1022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23" name="Google Shape;1023;p14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4" name="Google Shape;1024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25" name="Google Shape;1025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26" name="Google Shape;1026;p14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7" name="Google Shape;1027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28" name="Google Shape;1028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29" name="Google Shape;1029;p14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0" name="Google Shape;1030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1" name="Google Shape;1031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32" name="Google Shape;1032;p14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3" name="Google Shape;1033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4" name="Google Shape;1034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035" name="Google Shape;1035;p14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36" name="Google Shape;1036;p14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037" name="Google Shape;1037;p14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038" name="Google Shape;1038;p14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9" name="Google Shape;1039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0" name="Google Shape;1040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41" name="Google Shape;1041;p14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42" name="Google Shape;1042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3" name="Google Shape;1043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44" name="Google Shape;1044;p14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45" name="Google Shape;1045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6" name="Google Shape;1046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47" name="Google Shape;1047;p14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48" name="Google Shape;1048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9" name="Google Shape;1049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50" name="Google Shape;1050;p14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51" name="Google Shape;1051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52" name="Google Shape;1052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53" name="Google Shape;1053;p14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54" name="Google Shape;1054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55" name="Google Shape;1055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56" name="Google Shape;1056;p14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57" name="Google Shape;1057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58" name="Google Shape;1058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59" name="Google Shape;1059;p14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0" name="Google Shape;1060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1" name="Google Shape;1061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62" name="Google Shape;1062;p14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3" name="Google Shape;1063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4" name="Google Shape;1064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65" name="Google Shape;1065;p14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6" name="Google Shape;1066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7" name="Google Shape;1067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68" name="Google Shape;1068;p14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9" name="Google Shape;1069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0" name="Google Shape;1070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071" name="Google Shape;1071;p14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72" name="Google Shape;1072;p14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073" name="Google Shape;1073;p14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4" name="Google Shape;1074;p14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075" name="Google Shape;1075;p14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76" name="Google Shape;1076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7" name="Google Shape;1077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78" name="Google Shape;1078;p14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79" name="Google Shape;1079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80" name="Google Shape;1080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81" name="Google Shape;1081;p14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82" name="Google Shape;1082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83" name="Google Shape;1083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84" name="Google Shape;1084;p14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85" name="Google Shape;1085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86" name="Google Shape;1086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87" name="Google Shape;1087;p14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88" name="Google Shape;1088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89" name="Google Shape;1089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90" name="Google Shape;1090;p14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91" name="Google Shape;1091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92" name="Google Shape;1092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93" name="Google Shape;1093;p14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94" name="Google Shape;1094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95" name="Google Shape;1095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96" name="Google Shape;1096;p14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97" name="Google Shape;1097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98" name="Google Shape;1098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99" name="Google Shape;1099;p14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00" name="Google Shape;1100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01" name="Google Shape;1101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02" name="Google Shape;1102;p14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03" name="Google Shape;1103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04" name="Google Shape;1104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05" name="Google Shape;1105;p14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06" name="Google Shape;1106;p1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07" name="Google Shape;1107;p1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108" name="Google Shape;1108;p14"/>
          <p:cNvSpPr txBox="1"/>
          <p:nvPr>
            <p:ph type="title"/>
          </p:nvPr>
        </p:nvSpPr>
        <p:spPr>
          <a:xfrm>
            <a:off x="430214" y="457200"/>
            <a:ext cx="8229599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9" name="Google Shape;1109;p14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0" name="Google Shape;1110;p14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  <p:sp>
        <p:nvSpPr>
          <p:cNvPr id="1111" name="Google Shape;1111;p14"/>
          <p:cNvSpPr txBox="1"/>
          <p:nvPr>
            <p:ph idx="5" type="subTitle"/>
          </p:nvPr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ntent">
  <p:cSld name="5 Content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5"/>
          <p:cNvSpPr txBox="1"/>
          <p:nvPr>
            <p:ph idx="1" type="body"/>
          </p:nvPr>
        </p:nvSpPr>
        <p:spPr>
          <a:xfrm>
            <a:off x="432055" y="1828800"/>
            <a:ext cx="1523417" cy="4261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114" name="Google Shape;1114;p15"/>
          <p:cNvSpPr txBox="1"/>
          <p:nvPr>
            <p:ph idx="2" type="body"/>
          </p:nvPr>
        </p:nvSpPr>
        <p:spPr>
          <a:xfrm>
            <a:off x="2114292" y="1828800"/>
            <a:ext cx="1523417" cy="4261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115" name="Google Shape;1115;p15"/>
          <p:cNvSpPr txBox="1"/>
          <p:nvPr>
            <p:ph idx="3" type="body"/>
          </p:nvPr>
        </p:nvSpPr>
        <p:spPr>
          <a:xfrm>
            <a:off x="3796529" y="1828800"/>
            <a:ext cx="1523417" cy="4261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116" name="Google Shape;1116;p15"/>
          <p:cNvSpPr txBox="1"/>
          <p:nvPr>
            <p:ph idx="4" type="body"/>
          </p:nvPr>
        </p:nvSpPr>
        <p:spPr>
          <a:xfrm>
            <a:off x="5478766" y="1828800"/>
            <a:ext cx="1523417" cy="4261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117" name="Google Shape;1117;p15"/>
          <p:cNvSpPr txBox="1"/>
          <p:nvPr>
            <p:ph idx="5" type="body"/>
          </p:nvPr>
        </p:nvSpPr>
        <p:spPr>
          <a:xfrm>
            <a:off x="7161003" y="1828800"/>
            <a:ext cx="1523417" cy="4261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grpSp>
        <p:nvGrpSpPr>
          <p:cNvPr id="1118" name="Google Shape;1118;p15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119" name="Google Shape;1119;p15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120" name="Google Shape;1120;p15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1" name="Google Shape;1121;p15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122" name="Google Shape;1122;p15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23" name="Google Shape;1123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24" name="Google Shape;1124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25" name="Google Shape;1125;p15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26" name="Google Shape;1126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27" name="Google Shape;1127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28" name="Google Shape;1128;p15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29" name="Google Shape;1129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30" name="Google Shape;1130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31" name="Google Shape;1131;p15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32" name="Google Shape;1132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33" name="Google Shape;1133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34" name="Google Shape;1134;p15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35" name="Google Shape;1135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36" name="Google Shape;1136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37" name="Google Shape;1137;p15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38" name="Google Shape;1138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39" name="Google Shape;1139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40" name="Google Shape;1140;p15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41" name="Google Shape;1141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42" name="Google Shape;1142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43" name="Google Shape;1143;p15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44" name="Google Shape;1144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45" name="Google Shape;1145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46" name="Google Shape;1146;p15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47" name="Google Shape;1147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48" name="Google Shape;1148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49" name="Google Shape;1149;p15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50" name="Google Shape;1150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51" name="Google Shape;1151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52" name="Google Shape;1152;p15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153" name="Google Shape;1153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54" name="Google Shape;1154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155" name="Google Shape;1155;p15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156" name="Google Shape;1156;p15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157" name="Google Shape;1157;p15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58" name="Google Shape;1158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59" name="Google Shape;1159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60" name="Google Shape;1160;p15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61" name="Google Shape;1161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62" name="Google Shape;1162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63" name="Google Shape;1163;p15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64" name="Google Shape;1164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65" name="Google Shape;1165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66" name="Google Shape;1166;p15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67" name="Google Shape;1167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68" name="Google Shape;1168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69" name="Google Shape;1169;p15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70" name="Google Shape;1170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71" name="Google Shape;1171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72" name="Google Shape;1172;p15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73" name="Google Shape;1173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74" name="Google Shape;1174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75" name="Google Shape;1175;p15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76" name="Google Shape;1176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77" name="Google Shape;1177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78" name="Google Shape;1178;p15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79" name="Google Shape;1179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0" name="Google Shape;1180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81" name="Google Shape;1181;p15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82" name="Google Shape;1182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3" name="Google Shape;1183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84" name="Google Shape;1184;p15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85" name="Google Shape;1185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6" name="Google Shape;1186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87" name="Google Shape;1187;p15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88" name="Google Shape;1188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89" name="Google Shape;1189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190" name="Google Shape;1190;p15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91" name="Google Shape;1191;p15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192" name="Google Shape;1192;p15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193" name="Google Shape;1193;p15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94" name="Google Shape;1194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95" name="Google Shape;1195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96" name="Google Shape;1196;p15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97" name="Google Shape;1197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98" name="Google Shape;1198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99" name="Google Shape;1199;p15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00" name="Google Shape;1200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01" name="Google Shape;1201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02" name="Google Shape;1202;p15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03" name="Google Shape;1203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04" name="Google Shape;1204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05" name="Google Shape;1205;p15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06" name="Google Shape;1206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07" name="Google Shape;1207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08" name="Google Shape;1208;p15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09" name="Google Shape;1209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10" name="Google Shape;1210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11" name="Google Shape;1211;p15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12" name="Google Shape;1212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13" name="Google Shape;1213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14" name="Google Shape;1214;p15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15" name="Google Shape;1215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16" name="Google Shape;1216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17" name="Google Shape;1217;p15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18" name="Google Shape;1218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19" name="Google Shape;1219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20" name="Google Shape;1220;p15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21" name="Google Shape;1221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2" name="Google Shape;1222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23" name="Google Shape;1223;p15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24" name="Google Shape;1224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5" name="Google Shape;1225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226" name="Google Shape;1226;p15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27" name="Google Shape;1227;p15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228" name="Google Shape;1228;p15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9" name="Google Shape;1229;p15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230" name="Google Shape;1230;p15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31" name="Google Shape;1231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32" name="Google Shape;1232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33" name="Google Shape;1233;p15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34" name="Google Shape;1234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35" name="Google Shape;1235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36" name="Google Shape;1236;p15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37" name="Google Shape;1237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38" name="Google Shape;1238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39" name="Google Shape;1239;p15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40" name="Google Shape;1240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41" name="Google Shape;1241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42" name="Google Shape;1242;p15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43" name="Google Shape;1243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44" name="Google Shape;1244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45" name="Google Shape;1245;p15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46" name="Google Shape;1246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47" name="Google Shape;1247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48" name="Google Shape;1248;p15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49" name="Google Shape;1249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50" name="Google Shape;1250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51" name="Google Shape;1251;p15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52" name="Google Shape;1252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53" name="Google Shape;1253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54" name="Google Shape;1254;p15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55" name="Google Shape;1255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56" name="Google Shape;1256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57" name="Google Shape;1257;p15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58" name="Google Shape;1258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59" name="Google Shape;1259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60" name="Google Shape;1260;p15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61" name="Google Shape;1261;p1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62" name="Google Shape;1262;p1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263" name="Google Shape;1263;p15"/>
          <p:cNvSpPr txBox="1"/>
          <p:nvPr>
            <p:ph type="title"/>
          </p:nvPr>
        </p:nvSpPr>
        <p:spPr>
          <a:xfrm>
            <a:off x="430214" y="457200"/>
            <a:ext cx="8229599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4" name="Google Shape;1264;p15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5" name="Google Shape;1265;p15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  <p:sp>
        <p:nvSpPr>
          <p:cNvPr id="1266" name="Google Shape;1266;p15"/>
          <p:cNvSpPr txBox="1"/>
          <p:nvPr>
            <p:ph idx="6" type="subTitle"/>
          </p:nvPr>
        </p:nvSpPr>
        <p:spPr>
          <a:xfrm>
            <a:off x="457200" y="1143000"/>
            <a:ext cx="8229600" cy="45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6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750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50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50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50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50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50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50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50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50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9" name="Google Shape;1269;p16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caption left" type="objTx">
  <p:cSld name="OBJECT_WITH_CAPTION_TEXT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7"/>
          <p:cNvSpPr txBox="1"/>
          <p:nvPr>
            <p:ph type="title"/>
          </p:nvPr>
        </p:nvSpPr>
        <p:spPr>
          <a:xfrm>
            <a:off x="432054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17"/>
          <p:cNvSpPr txBox="1"/>
          <p:nvPr>
            <p:ph idx="1" type="body"/>
          </p:nvPr>
        </p:nvSpPr>
        <p:spPr>
          <a:xfrm>
            <a:off x="3575050" y="273052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273" name="Google Shape;1273;p17"/>
          <p:cNvSpPr txBox="1"/>
          <p:nvPr>
            <p:ph idx="2" type="body"/>
          </p:nvPr>
        </p:nvSpPr>
        <p:spPr>
          <a:xfrm>
            <a:off x="432054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74" name="Google Shape;1274;p17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5" name="Google Shape;1275;p17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caption right">
  <p:cSld name="Content w/caption right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8"/>
          <p:cNvSpPr txBox="1"/>
          <p:nvPr>
            <p:ph idx="1" type="body"/>
          </p:nvPr>
        </p:nvSpPr>
        <p:spPr>
          <a:xfrm>
            <a:off x="432055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278" name="Google Shape;1278;p18"/>
          <p:cNvSpPr txBox="1"/>
          <p:nvPr>
            <p:ph idx="2" type="body"/>
          </p:nvPr>
        </p:nvSpPr>
        <p:spPr>
          <a:xfrm>
            <a:off x="568116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79" name="Google Shape;1279;p18"/>
          <p:cNvSpPr txBox="1"/>
          <p:nvPr>
            <p:ph type="title"/>
          </p:nvPr>
        </p:nvSpPr>
        <p:spPr>
          <a:xfrm>
            <a:off x="567196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18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1" name="Google Shape;1281;p18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/dark background">
  <p:cSld name="Title Slide w/dark background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"/>
          <p:cNvSpPr txBox="1"/>
          <p:nvPr>
            <p:ph type="ctrTitle"/>
          </p:nvPr>
        </p:nvSpPr>
        <p:spPr>
          <a:xfrm>
            <a:off x="457732" y="1134599"/>
            <a:ext cx="8226686" cy="2422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1" i="0" sz="4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"/>
          <p:cNvSpPr txBox="1"/>
          <p:nvPr>
            <p:ph idx="1" type="subTitle"/>
          </p:nvPr>
        </p:nvSpPr>
        <p:spPr>
          <a:xfrm>
            <a:off x="457732" y="3886202"/>
            <a:ext cx="8226680" cy="1092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C8F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360"/>
              <a:buNone/>
              <a:defRPr>
                <a:solidFill>
                  <a:srgbClr val="888C8F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1360"/>
              <a:buNone/>
              <a:defRPr>
                <a:solidFill>
                  <a:srgbClr val="888C8F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C8F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9pPr>
          </a:lstStyle>
          <a:p/>
        </p:txBody>
      </p:sp>
      <p:grpSp>
        <p:nvGrpSpPr>
          <p:cNvPr id="312" name="Google Shape;312;p3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313" name="Google Shape;313;p3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314" name="Google Shape;314;p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16" name="Google Shape;316;p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7" name="Google Shape;317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18" name="Google Shape;318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19" name="Google Shape;319;p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0" name="Google Shape;320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21" name="Google Shape;321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22" name="Google Shape;322;p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3" name="Google Shape;323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24" name="Google Shape;324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25" name="Google Shape;325;p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6" name="Google Shape;326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27" name="Google Shape;327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28" name="Google Shape;328;p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9" name="Google Shape;329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0" name="Google Shape;330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1" name="Google Shape;331;p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2" name="Google Shape;332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3" name="Google Shape;333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4" name="Google Shape;334;p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5" name="Google Shape;335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6" name="Google Shape;336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7" name="Google Shape;337;p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8" name="Google Shape;338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9" name="Google Shape;339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0" name="Google Shape;340;p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1" name="Google Shape;341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2" name="Google Shape;342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3" name="Google Shape;343;p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4" name="Google Shape;344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5" name="Google Shape;345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6" name="Google Shape;346;p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7" name="Google Shape;347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8" name="Google Shape;348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349" name="Google Shape;349;p3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350" name="Google Shape;350;p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51" name="Google Shape;351;p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52" name="Google Shape;352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53" name="Google Shape;353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54" name="Google Shape;354;p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55" name="Google Shape;355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56" name="Google Shape;356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57" name="Google Shape;357;p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58" name="Google Shape;358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59" name="Google Shape;359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0" name="Google Shape;360;p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1" name="Google Shape;361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2" name="Google Shape;362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3" name="Google Shape;363;p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4" name="Google Shape;364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5" name="Google Shape;365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6" name="Google Shape;366;p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7" name="Google Shape;367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8" name="Google Shape;368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9" name="Google Shape;369;p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0" name="Google Shape;370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1" name="Google Shape;371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2" name="Google Shape;372;p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3" name="Google Shape;373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4" name="Google Shape;374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5" name="Google Shape;375;p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6" name="Google Shape;376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7" name="Google Shape;377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8" name="Google Shape;378;p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9" name="Google Shape;379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0" name="Google Shape;380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1" name="Google Shape;381;p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82" name="Google Shape;382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3" name="Google Shape;383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84" name="Google Shape;384;p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85" name="Google Shape;385;p3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386" name="Google Shape;386;p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87" name="Google Shape;387;p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88" name="Google Shape;388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9" name="Google Shape;389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0" name="Google Shape;390;p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1" name="Google Shape;391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2" name="Google Shape;392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3" name="Google Shape;393;p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4" name="Google Shape;394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5" name="Google Shape;395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6" name="Google Shape;396;p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7" name="Google Shape;397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8" name="Google Shape;398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9" name="Google Shape;399;p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0" name="Google Shape;400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01" name="Google Shape;401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02" name="Google Shape;402;p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3" name="Google Shape;403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04" name="Google Shape;404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05" name="Google Shape;405;p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6" name="Google Shape;406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07" name="Google Shape;407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08" name="Google Shape;408;p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9" name="Google Shape;409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0" name="Google Shape;410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1" name="Google Shape;411;p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12" name="Google Shape;412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3" name="Google Shape;413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4" name="Google Shape;414;p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15" name="Google Shape;415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6" name="Google Shape;416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7" name="Google Shape;417;p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18" name="Google Shape;418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9" name="Google Shape;419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420" name="Google Shape;420;p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21" name="Google Shape;421;p3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422" name="Google Shape;422;p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3" name="Google Shape;423;p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24" name="Google Shape;424;p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5" name="Google Shape;425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6" name="Google Shape;426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7" name="Google Shape;427;p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8" name="Google Shape;428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9" name="Google Shape;429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30" name="Google Shape;430;p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1" name="Google Shape;431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32" name="Google Shape;432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33" name="Google Shape;433;p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4" name="Google Shape;434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35" name="Google Shape;435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36" name="Google Shape;436;p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7" name="Google Shape;437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38" name="Google Shape;438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39" name="Google Shape;439;p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0" name="Google Shape;440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41" name="Google Shape;441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42" name="Google Shape;442;p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3" name="Google Shape;443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44" name="Google Shape;444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45" name="Google Shape;445;p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6" name="Google Shape;446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47" name="Google Shape;447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48" name="Google Shape;448;p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9" name="Google Shape;449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0" name="Google Shape;450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1" name="Google Shape;451;p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52" name="Google Shape;452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3" name="Google Shape;453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4" name="Google Shape;454;p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55" name="Google Shape;455;p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6" name="Google Shape;456;p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pic>
        <p:nvPicPr>
          <p:cNvPr descr="A picture containing drawing&#10;&#10;Description automatically generated" id="457" name="Google Shape;45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77734"/>
            <a:ext cx="2404872" cy="542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E_Office_Science_white.png" id="458" name="Google Shape;45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901" y="563348"/>
            <a:ext cx="137509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/image">
  <p:cSld name="Title Slide w/image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"/>
          <p:cNvSpPr txBox="1"/>
          <p:nvPr>
            <p:ph type="ctrTitle"/>
          </p:nvPr>
        </p:nvSpPr>
        <p:spPr>
          <a:xfrm>
            <a:off x="455294" y="1784906"/>
            <a:ext cx="8226687" cy="8099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50"/>
              <a:buFont typeface="Arial"/>
              <a:buNone/>
              <a:defRPr sz="405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4"/>
          <p:cNvSpPr txBox="1"/>
          <p:nvPr>
            <p:ph idx="1" type="subTitle"/>
          </p:nvPr>
        </p:nvSpPr>
        <p:spPr>
          <a:xfrm>
            <a:off x="455294" y="2762473"/>
            <a:ext cx="8226687" cy="357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C8F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360"/>
              <a:buNone/>
              <a:defRPr>
                <a:solidFill>
                  <a:srgbClr val="888C8F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1360"/>
              <a:buNone/>
              <a:defRPr>
                <a:solidFill>
                  <a:srgbClr val="888C8F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C8F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C8F"/>
              </a:buClr>
              <a:buSzPts val="1500"/>
              <a:buNone/>
              <a:defRPr>
                <a:solidFill>
                  <a:srgbClr val="888C8F"/>
                </a:solidFill>
              </a:defRPr>
            </a:lvl9pPr>
          </a:lstStyle>
          <a:p/>
        </p:txBody>
      </p:sp>
      <p:grpSp>
        <p:nvGrpSpPr>
          <p:cNvPr id="463" name="Google Shape;463;p4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464" name="Google Shape;464;p4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465" name="Google Shape;465;p4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6" name="Google Shape;466;p4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67" name="Google Shape;467;p4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68" name="Google Shape;468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9" name="Google Shape;469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70" name="Google Shape;470;p4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71" name="Google Shape;471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72" name="Google Shape;472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73" name="Google Shape;473;p4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74" name="Google Shape;474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75" name="Google Shape;475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76" name="Google Shape;476;p4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77" name="Google Shape;477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78" name="Google Shape;478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79" name="Google Shape;479;p4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80" name="Google Shape;480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1" name="Google Shape;481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2" name="Google Shape;482;p4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83" name="Google Shape;483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4" name="Google Shape;484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5" name="Google Shape;485;p4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86" name="Google Shape;486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7" name="Google Shape;487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8" name="Google Shape;488;p4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89" name="Google Shape;489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0" name="Google Shape;490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1" name="Google Shape;491;p4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2" name="Google Shape;492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3" name="Google Shape;493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4" name="Google Shape;494;p4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5" name="Google Shape;495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6" name="Google Shape;496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7" name="Google Shape;497;p4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8" name="Google Shape;498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9" name="Google Shape;499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500" name="Google Shape;500;p4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501" name="Google Shape;501;p4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02" name="Google Shape;502;p4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03" name="Google Shape;503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4" name="Google Shape;504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5" name="Google Shape;505;p4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06" name="Google Shape;506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7" name="Google Shape;507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8" name="Google Shape;508;p4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09" name="Google Shape;509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0" name="Google Shape;510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1" name="Google Shape;511;p4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12" name="Google Shape;512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3" name="Google Shape;513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4" name="Google Shape;514;p4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15" name="Google Shape;515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6" name="Google Shape;516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7" name="Google Shape;517;p4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18" name="Google Shape;518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9" name="Google Shape;519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20" name="Google Shape;520;p4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1" name="Google Shape;521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22" name="Google Shape;522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23" name="Google Shape;523;p4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4" name="Google Shape;524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25" name="Google Shape;525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26" name="Google Shape;526;p4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7" name="Google Shape;527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28" name="Google Shape;528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29" name="Google Shape;529;p4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30" name="Google Shape;530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1" name="Google Shape;531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32" name="Google Shape;532;p4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33" name="Google Shape;533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4" name="Google Shape;534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35" name="Google Shape;535;p4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36" name="Google Shape;536;p4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537" name="Google Shape;537;p4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38" name="Google Shape;538;p4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39" name="Google Shape;539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0" name="Google Shape;540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1" name="Google Shape;541;p4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2" name="Google Shape;542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3" name="Google Shape;543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4" name="Google Shape;544;p4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5" name="Google Shape;545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6" name="Google Shape;546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7" name="Google Shape;547;p4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8" name="Google Shape;548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9" name="Google Shape;549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0" name="Google Shape;550;p4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51" name="Google Shape;551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2" name="Google Shape;552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3" name="Google Shape;553;p4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54" name="Google Shape;554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5" name="Google Shape;555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6" name="Google Shape;556;p4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57" name="Google Shape;557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8" name="Google Shape;558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9" name="Google Shape;559;p4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0" name="Google Shape;560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1" name="Google Shape;561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2" name="Google Shape;562;p4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3" name="Google Shape;563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4" name="Google Shape;564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5" name="Google Shape;565;p4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6" name="Google Shape;566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7" name="Google Shape;567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8" name="Google Shape;568;p4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9" name="Google Shape;569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0" name="Google Shape;570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71" name="Google Shape;571;p4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72" name="Google Shape;572;p4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573" name="Google Shape;573;p4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4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75" name="Google Shape;575;p4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76" name="Google Shape;576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7" name="Google Shape;577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8" name="Google Shape;578;p4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79" name="Google Shape;579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0" name="Google Shape;580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1" name="Google Shape;581;p4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82" name="Google Shape;582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3" name="Google Shape;583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4" name="Google Shape;584;p4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85" name="Google Shape;585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6" name="Google Shape;586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7" name="Google Shape;587;p4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88" name="Google Shape;588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9" name="Google Shape;589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0" name="Google Shape;590;p4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91" name="Google Shape;591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2" name="Google Shape;592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3" name="Google Shape;593;p4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94" name="Google Shape;594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5" name="Google Shape;595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6" name="Google Shape;596;p4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97" name="Google Shape;597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8" name="Google Shape;598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9" name="Google Shape;599;p4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00" name="Google Shape;600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1" name="Google Shape;601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2" name="Google Shape;602;p4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03" name="Google Shape;603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4" name="Google Shape;604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5" name="Google Shape;605;p4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06" name="Google Shape;606;p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7" name="Google Shape;607;p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pic>
        <p:nvPicPr>
          <p:cNvPr descr="A close up of a sign&#10;&#10;Description automatically generated" id="608" name="Google Shape;60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7768" y="566928"/>
            <a:ext cx="1371600" cy="444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609" name="Google Shape;6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020" y="467106"/>
            <a:ext cx="2400300" cy="61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>
  <p:cSld name="Section Header White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"/>
          <p:cNvSpPr txBox="1"/>
          <p:nvPr>
            <p:ph type="title"/>
          </p:nvPr>
        </p:nvSpPr>
        <p:spPr>
          <a:xfrm>
            <a:off x="432055" y="1864178"/>
            <a:ext cx="8222309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50"/>
              <a:buFont typeface="Arial"/>
              <a:buNone/>
              <a:defRPr b="1" i="0" sz="405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12" name="Google Shape;612;p5"/>
          <p:cNvCxnSpPr/>
          <p:nvPr/>
        </p:nvCxnSpPr>
        <p:spPr>
          <a:xfrm>
            <a:off x="460845" y="4931494"/>
            <a:ext cx="822231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3" name="Google Shape;613;p5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5"/>
          <p:cNvSpPr txBox="1"/>
          <p:nvPr/>
        </p:nvSpPr>
        <p:spPr>
          <a:xfrm>
            <a:off x="372175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  <p:sp>
        <p:nvSpPr>
          <p:cNvPr id="615" name="Google Shape;615;p5"/>
          <p:cNvSpPr txBox="1"/>
          <p:nvPr>
            <p:ph idx="1" type="subTitle"/>
          </p:nvPr>
        </p:nvSpPr>
        <p:spPr>
          <a:xfrm>
            <a:off x="1037675" y="3784875"/>
            <a:ext cx="7024200" cy="81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2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Color">
  <p:cSld name="Section Header Color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"/>
          <p:cNvSpPr txBox="1"/>
          <p:nvPr>
            <p:ph type="title"/>
          </p:nvPr>
        </p:nvSpPr>
        <p:spPr>
          <a:xfrm>
            <a:off x="432055" y="1828801"/>
            <a:ext cx="8222309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1" i="0" sz="405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9" name="Google Shape;619;p6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  <p:sp>
        <p:nvSpPr>
          <p:cNvPr id="620" name="Google Shape;620;p6"/>
          <p:cNvSpPr txBox="1"/>
          <p:nvPr>
            <p:ph idx="1" type="subTitle"/>
          </p:nvPr>
        </p:nvSpPr>
        <p:spPr>
          <a:xfrm>
            <a:off x="1033272" y="3785616"/>
            <a:ext cx="7022700" cy="63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plit Horizontal">
  <p:cSld name="4 Split Horizontal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"/>
          <p:cNvSpPr txBox="1"/>
          <p:nvPr>
            <p:ph idx="1" type="body"/>
          </p:nvPr>
        </p:nvSpPr>
        <p:spPr>
          <a:xfrm>
            <a:off x="430744" y="1828800"/>
            <a:ext cx="1942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623" name="Google Shape;623;p7"/>
          <p:cNvSpPr txBox="1"/>
          <p:nvPr>
            <p:ph idx="2" type="body"/>
          </p:nvPr>
        </p:nvSpPr>
        <p:spPr>
          <a:xfrm>
            <a:off x="2525516" y="1828800"/>
            <a:ext cx="1942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624" name="Google Shape;624;p7"/>
          <p:cNvSpPr txBox="1"/>
          <p:nvPr>
            <p:ph idx="3" type="body"/>
          </p:nvPr>
        </p:nvSpPr>
        <p:spPr>
          <a:xfrm>
            <a:off x="4620288" y="1828800"/>
            <a:ext cx="1942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625" name="Google Shape;625;p7"/>
          <p:cNvSpPr txBox="1"/>
          <p:nvPr>
            <p:ph idx="4" type="body"/>
          </p:nvPr>
        </p:nvSpPr>
        <p:spPr>
          <a:xfrm>
            <a:off x="6717441" y="1828800"/>
            <a:ext cx="1942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grpSp>
        <p:nvGrpSpPr>
          <p:cNvPr id="626" name="Google Shape;626;p7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627" name="Google Shape;627;p7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628" name="Google Shape;628;p7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9" name="Google Shape;629;p7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30" name="Google Shape;630;p7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31" name="Google Shape;631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32" name="Google Shape;632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33" name="Google Shape;633;p7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34" name="Google Shape;634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35" name="Google Shape;635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36" name="Google Shape;636;p7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37" name="Google Shape;637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38" name="Google Shape;638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39" name="Google Shape;639;p7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0" name="Google Shape;640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41" name="Google Shape;641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42" name="Google Shape;642;p7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3" name="Google Shape;643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44" name="Google Shape;644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45" name="Google Shape;645;p7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6" name="Google Shape;646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47" name="Google Shape;647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48" name="Google Shape;648;p7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9" name="Google Shape;649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0" name="Google Shape;650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51" name="Google Shape;651;p7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2" name="Google Shape;652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3" name="Google Shape;653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54" name="Google Shape;654;p7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5" name="Google Shape;655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6" name="Google Shape;656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57" name="Google Shape;657;p7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8" name="Google Shape;658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9" name="Google Shape;659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60" name="Google Shape;660;p7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61" name="Google Shape;661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62" name="Google Shape;662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663" name="Google Shape;663;p7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664" name="Google Shape;664;p7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65" name="Google Shape;665;p7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66" name="Google Shape;666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67" name="Google Shape;667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68" name="Google Shape;668;p7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69" name="Google Shape;669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0" name="Google Shape;670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71" name="Google Shape;671;p7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2" name="Google Shape;672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3" name="Google Shape;673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74" name="Google Shape;674;p7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5" name="Google Shape;675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6" name="Google Shape;676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77" name="Google Shape;677;p7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8" name="Google Shape;678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9" name="Google Shape;679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80" name="Google Shape;680;p7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1" name="Google Shape;681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2" name="Google Shape;682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83" name="Google Shape;683;p7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4" name="Google Shape;684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5" name="Google Shape;685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86" name="Google Shape;686;p7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7" name="Google Shape;687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8" name="Google Shape;688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89" name="Google Shape;689;p7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0" name="Google Shape;690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1" name="Google Shape;691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92" name="Google Shape;692;p7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3" name="Google Shape;693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4" name="Google Shape;694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95" name="Google Shape;695;p7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6" name="Google Shape;696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7" name="Google Shape;697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698" name="Google Shape;698;p7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99" name="Google Shape;699;p7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700" name="Google Shape;700;p7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701" name="Google Shape;701;p7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2" name="Google Shape;702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03" name="Google Shape;703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04" name="Google Shape;704;p7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5" name="Google Shape;705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06" name="Google Shape;706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07" name="Google Shape;707;p7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8" name="Google Shape;708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09" name="Google Shape;709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10" name="Google Shape;710;p7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1" name="Google Shape;711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12" name="Google Shape;712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13" name="Google Shape;713;p7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4" name="Google Shape;714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15" name="Google Shape;715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16" name="Google Shape;716;p7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7" name="Google Shape;717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18" name="Google Shape;718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19" name="Google Shape;719;p7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0" name="Google Shape;720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1" name="Google Shape;721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22" name="Google Shape;722;p7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3" name="Google Shape;723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4" name="Google Shape;724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25" name="Google Shape;725;p7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6" name="Google Shape;726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7" name="Google Shape;727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28" name="Google Shape;728;p7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9" name="Google Shape;729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30" name="Google Shape;730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31" name="Google Shape;731;p7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2" name="Google Shape;732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33" name="Google Shape;733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34" name="Google Shape;734;p7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35" name="Google Shape;735;p7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736" name="Google Shape;736;p7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7" name="Google Shape;737;p7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738" name="Google Shape;738;p7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39" name="Google Shape;739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40" name="Google Shape;740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41" name="Google Shape;741;p7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42" name="Google Shape;742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43" name="Google Shape;743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44" name="Google Shape;744;p7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45" name="Google Shape;745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46" name="Google Shape;746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47" name="Google Shape;747;p7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48" name="Google Shape;748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49" name="Google Shape;749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51" name="Google Shape;751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2" name="Google Shape;752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53" name="Google Shape;753;p7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54" name="Google Shape;754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5" name="Google Shape;755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56" name="Google Shape;756;p7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57" name="Google Shape;757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8" name="Google Shape;758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59" name="Google Shape;759;p7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0" name="Google Shape;760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61" name="Google Shape;761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62" name="Google Shape;762;p7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3" name="Google Shape;763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64" name="Google Shape;764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65" name="Google Shape;765;p7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6" name="Google Shape;766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67" name="Google Shape;767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68" name="Google Shape;768;p7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9" name="Google Shape;769;p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70" name="Google Shape;770;p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771" name="Google Shape;771;p7"/>
          <p:cNvSpPr txBox="1"/>
          <p:nvPr>
            <p:ph idx="5" type="body"/>
          </p:nvPr>
        </p:nvSpPr>
        <p:spPr>
          <a:xfrm>
            <a:off x="430744" y="4114800"/>
            <a:ext cx="193998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772" name="Google Shape;772;p7"/>
          <p:cNvSpPr txBox="1"/>
          <p:nvPr>
            <p:ph idx="6" type="body"/>
          </p:nvPr>
        </p:nvSpPr>
        <p:spPr>
          <a:xfrm>
            <a:off x="2525515" y="4114800"/>
            <a:ext cx="193998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773" name="Google Shape;773;p7"/>
          <p:cNvSpPr txBox="1"/>
          <p:nvPr>
            <p:ph idx="7" type="body"/>
          </p:nvPr>
        </p:nvSpPr>
        <p:spPr>
          <a:xfrm>
            <a:off x="4620289" y="4114800"/>
            <a:ext cx="193998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774" name="Google Shape;774;p7"/>
          <p:cNvSpPr txBox="1"/>
          <p:nvPr>
            <p:ph idx="8" type="body"/>
          </p:nvPr>
        </p:nvSpPr>
        <p:spPr>
          <a:xfrm>
            <a:off x="6715061" y="4114800"/>
            <a:ext cx="194475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04800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775" name="Google Shape;775;p7"/>
          <p:cNvSpPr txBox="1"/>
          <p:nvPr>
            <p:ph type="title"/>
          </p:nvPr>
        </p:nvSpPr>
        <p:spPr>
          <a:xfrm>
            <a:off x="430214" y="457200"/>
            <a:ext cx="8229599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7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7" name="Google Shape;777;p7"/>
          <p:cNvSpPr txBox="1"/>
          <p:nvPr>
            <p:ph idx="9" type="subTitle"/>
          </p:nvPr>
        </p:nvSpPr>
        <p:spPr>
          <a:xfrm>
            <a:off x="457200" y="1143000"/>
            <a:ext cx="8229600" cy="45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78" name="Google Shape;778;p7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">
  <p:cSld name="Title, Subtitle and Content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"/>
          <p:cNvSpPr txBox="1"/>
          <p:nvPr>
            <p:ph type="title"/>
          </p:nvPr>
        </p:nvSpPr>
        <p:spPr>
          <a:xfrm>
            <a:off x="430214" y="45720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13C5A"/>
              </a:buClr>
              <a:buSzPts val="2400"/>
              <a:buFont typeface="Arial"/>
              <a:buNone/>
              <a:defRPr b="1" i="0" sz="2400" cap="none">
                <a:solidFill>
                  <a:srgbClr val="313C5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8"/>
          <p:cNvSpPr txBox="1"/>
          <p:nvPr>
            <p:ph idx="1" type="body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–"/>
              <a:defRPr sz="1600"/>
            </a:lvl2pPr>
            <a:lvl3pPr indent="-33020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/>
            </a:lvl3pPr>
            <a:lvl4pPr indent="-330200" lvl="3" marL="18288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–"/>
              <a:defRPr/>
            </a:lvl4pPr>
            <a:lvl5pPr indent="-330200" lvl="4" marL="22860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»"/>
              <a:defRPr/>
            </a:lvl5pPr>
            <a:lvl6pPr indent="-3302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82" name="Google Shape;782;p8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3" name="Google Shape;783;p8"/>
          <p:cNvSpPr txBox="1"/>
          <p:nvPr>
            <p:ph idx="2" type="subTitle"/>
          </p:nvPr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6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84" name="Google Shape;784;p8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"/>
          <p:cNvSpPr txBox="1"/>
          <p:nvPr>
            <p:ph type="title"/>
          </p:nvPr>
        </p:nvSpPr>
        <p:spPr>
          <a:xfrm>
            <a:off x="430214" y="457200"/>
            <a:ext cx="82295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9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8" name="Google Shape;788;p9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"/>
          <p:cNvSpPr txBox="1"/>
          <p:nvPr>
            <p:ph type="title"/>
          </p:nvPr>
        </p:nvSpPr>
        <p:spPr>
          <a:xfrm>
            <a:off x="432055" y="457201"/>
            <a:ext cx="8229599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10"/>
          <p:cNvSpPr txBox="1"/>
          <p:nvPr>
            <p:ph idx="1" type="body"/>
          </p:nvPr>
        </p:nvSpPr>
        <p:spPr>
          <a:xfrm>
            <a:off x="457200" y="1600200"/>
            <a:ext cx="8229600" cy="4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14960" lvl="2" marL="13716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960" lvl="3" marL="18288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2" name="Google Shape;792;p10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3" name="Google Shape;793;p10"/>
          <p:cNvSpPr txBox="1"/>
          <p:nvPr/>
        </p:nvSpPr>
        <p:spPr>
          <a:xfrm>
            <a:off x="374904" y="6355775"/>
            <a:ext cx="715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C8F"/>
                </a:solidFill>
              </a:rPr>
              <a:t>Presentation Title | BERKELEY LAB</a:t>
            </a:r>
            <a:endParaRPr sz="7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32054" y="454006"/>
            <a:ext cx="8229600" cy="1146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32054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96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96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" name="Google Shape;12;p1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3" name="Google Shape;13;p1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4" name="Google Shape;14;p1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6" name="Google Shape;16;p1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" name="Google Shape;17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" name="Google Shape;18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" name="Google Shape;19;p1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" name="Google Shape;20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1" name="Google Shape;21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" name="Google Shape;22;p1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" name="Google Shape;23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" name="Google Shape;24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" name="Google Shape;25;p1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" name="Google Shape;26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" name="Google Shape;27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" name="Google Shape;28;p1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" name="Google Shape;29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" name="Google Shape;30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1" name="Google Shape;31;p1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" name="Google Shape;32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" name="Google Shape;33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" name="Google Shape;34;p1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5" name="Google Shape;35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" name="Google Shape;36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" name="Google Shape;37;p1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8" name="Google Shape;38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" name="Google Shape;39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0" name="Google Shape;40;p1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1" name="Google Shape;41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" name="Google Shape;42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3" name="Google Shape;43;p1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" name="Google Shape;44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" name="Google Shape;45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" name="Google Shape;46;p1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7" name="Google Shape;47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" name="Google Shape;48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49" name="Google Shape;49;p1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50" name="Google Shape;50;p1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1" name="Google Shape;51;p1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" name="Google Shape;52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" name="Google Shape;53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" name="Google Shape;54;p1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5" name="Google Shape;55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" name="Google Shape;56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" name="Google Shape;57;p1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8" name="Google Shape;58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" name="Google Shape;59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" name="Google Shape;60;p1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1" name="Google Shape;61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" name="Google Shape;62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3" name="Google Shape;63;p1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4" name="Google Shape;64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" name="Google Shape;65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6" name="Google Shape;66;p1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" name="Google Shape;67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" name="Google Shape;68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9" name="Google Shape;69;p1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" name="Google Shape;70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1" name="Google Shape;71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2" name="Google Shape;72;p1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" name="Google Shape;73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4" name="Google Shape;74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5" name="Google Shape;75;p1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6" name="Google Shape;76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7" name="Google Shape;77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8" name="Google Shape;78;p1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9" name="Google Shape;79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0" name="Google Shape;80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1" name="Google Shape;81;p1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2" name="Google Shape;82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3" name="Google Shape;83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84" name="Google Shape;84;p1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5" name="Google Shape;85;p1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86" name="Google Shape;86;p1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87" name="Google Shape;87;p1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8" name="Google Shape;88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9" name="Google Shape;89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" name="Google Shape;90;p1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1" name="Google Shape;91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2" name="Google Shape;92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3" name="Google Shape;93;p1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4" name="Google Shape;94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5" name="Google Shape;95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6" name="Google Shape;96;p1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" name="Google Shape;97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" name="Google Shape;98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9" name="Google Shape;99;p1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" name="Google Shape;100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1" name="Google Shape;101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2" name="Google Shape;102;p1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" name="Google Shape;103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" name="Google Shape;104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5" name="Google Shape;105;p1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" name="Google Shape;106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" name="Google Shape;107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8" name="Google Shape;108;p1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9" name="Google Shape;109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0" name="Google Shape;110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1" name="Google Shape;111;p1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2" name="Google Shape;112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3" name="Google Shape;113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4" name="Google Shape;114;p1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5" name="Google Shape;115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6" name="Google Shape;116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7" name="Google Shape;117;p1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8" name="Google Shape;118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9" name="Google Shape;119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20" name="Google Shape;120;p1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1" name="Google Shape;121;p1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22" name="Google Shape;122;p1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1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24" name="Google Shape;124;p1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5" name="Google Shape;125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6" name="Google Shape;126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7" name="Google Shape;127;p1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28" name="Google Shape;128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9" name="Google Shape;129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0" name="Google Shape;130;p1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1" name="Google Shape;131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2" name="Google Shape;132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3" name="Google Shape;133;p1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4" name="Google Shape;134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5" name="Google Shape;135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6" name="Google Shape;136;p1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7" name="Google Shape;137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8" name="Google Shape;138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9" name="Google Shape;139;p1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" name="Google Shape;140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1" name="Google Shape;141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2" name="Google Shape;142;p1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3" name="Google Shape;143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4" name="Google Shape;144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5" name="Google Shape;145;p1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6" name="Google Shape;146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7" name="Google Shape;147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8" name="Google Shape;148;p1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" name="Google Shape;149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0" name="Google Shape;150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1" name="Google Shape;151;p1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2" name="Google Shape;152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3" name="Google Shape;153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4" name="Google Shape;154;p1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" name="Google Shape;155;p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6" name="Google Shape;156;p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57" name="Google Shape;157;p1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50" u="none" cap="none" strike="noStrike">
                <a:solidFill>
                  <a:srgbClr val="888C8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hyperlink" Target="https://medium.com/@drjulija/what-is-retrieval-augmented-generation-rag-938e4f6e03d1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hyperlink" Target="https://arxiv.org/abs/2405.0135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hyperlink" Target="https://www.agentfl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9"/>
          <p:cNvSpPr txBox="1"/>
          <p:nvPr>
            <p:ph type="ctrTitle"/>
          </p:nvPr>
        </p:nvSpPr>
        <p:spPr>
          <a:xfrm>
            <a:off x="457732" y="1134599"/>
            <a:ext cx="8226686" cy="2422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300">
                <a:latin typeface="Georgia"/>
                <a:ea typeface="Georgia"/>
                <a:cs typeface="Georgia"/>
                <a:sym typeface="Georgia"/>
              </a:rPr>
              <a:t>Addressing Challenges in Accelerator Operations with Artificial Intelligence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7" name="Google Shape;1287;p19"/>
          <p:cNvSpPr txBox="1"/>
          <p:nvPr>
            <p:ph idx="4294967295" type="body"/>
          </p:nvPr>
        </p:nvSpPr>
        <p:spPr>
          <a:xfrm>
            <a:off x="457732" y="5327650"/>
            <a:ext cx="8226680" cy="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200">
                <a:latin typeface="Georgia"/>
                <a:ea typeface="Georgia"/>
                <a:cs typeface="Georgia"/>
                <a:sym typeface="Georgia"/>
              </a:rPr>
              <a:t>Antonin Sulc</a:t>
            </a:r>
            <a:endParaRPr b="1" sz="2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8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Use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the LLMs even further - Work in Progress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7" name="Google Shape;1387;p28"/>
          <p:cNvSpPr txBox="1"/>
          <p:nvPr>
            <p:ph idx="1" type="body"/>
          </p:nvPr>
        </p:nvSpPr>
        <p:spPr>
          <a:xfrm>
            <a:off x="457200" y="1005900"/>
            <a:ext cx="47388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Current models are impressive, including physics </a:t>
            </a:r>
            <a:endParaRPr/>
          </a:p>
        </p:txBody>
      </p:sp>
      <p:sp>
        <p:nvSpPr>
          <p:cNvPr id="1388" name="Google Shape;1388;p28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9" name="Google Shape;13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400" y="952875"/>
            <a:ext cx="2846800" cy="23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00" y="3056700"/>
            <a:ext cx="3438976" cy="30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28"/>
          <p:cNvSpPr txBox="1"/>
          <p:nvPr>
            <p:ph idx="1" type="body"/>
          </p:nvPr>
        </p:nvSpPr>
        <p:spPr>
          <a:xfrm>
            <a:off x="457200" y="1767900"/>
            <a:ext cx="5168100" cy="107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Why not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learn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it the infrastructure, e.g.: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After drift tube L2 there is focusing quadrupole Q1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2" name="Google Shape;1392;p28"/>
          <p:cNvSpPr txBox="1"/>
          <p:nvPr>
            <p:ph idx="1" type="body"/>
          </p:nvPr>
        </p:nvSpPr>
        <p:spPr>
          <a:xfrm>
            <a:off x="3921025" y="3300125"/>
            <a:ext cx="4738800" cy="267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This would allow us to analyze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questions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tailored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specifically to ALS, e.g.: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Q: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Why there is increased radiation around Q10?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A: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This can be because to my knowledge there is no shielding yet. However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to [1] there is plan to install shielding at Q12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3" name="Google Shape;1393;p28"/>
          <p:cNvSpPr txBox="1"/>
          <p:nvPr>
            <p:ph idx="1" type="body"/>
          </p:nvPr>
        </p:nvSpPr>
        <p:spPr>
          <a:xfrm>
            <a:off x="3188500" y="5975225"/>
            <a:ext cx="47388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000">
                <a:latin typeface="Georgia"/>
                <a:ea typeface="Georgia"/>
                <a:cs typeface="Georgia"/>
                <a:sym typeface="Georgia"/>
              </a:rPr>
              <a:t>Process on background.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9"/>
          <p:cNvSpPr txBox="1"/>
          <p:nvPr>
            <p:ph type="title"/>
          </p:nvPr>
        </p:nvSpPr>
        <p:spPr>
          <a:xfrm>
            <a:off x="457200" y="315465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3700">
                <a:latin typeface="Georgia"/>
                <a:ea typeface="Georgia"/>
                <a:cs typeface="Georgia"/>
                <a:sym typeface="Georgia"/>
              </a:rPr>
              <a:t>Anomaly Detection</a:t>
            </a:r>
            <a:endParaRPr sz="37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0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Anomaly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Detection on SRF Cavities at EuXFEL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5" name="Google Shape;1405;p30"/>
          <p:cNvSpPr txBox="1"/>
          <p:nvPr>
            <p:ph idx="12" type="sldNum"/>
          </p:nvPr>
        </p:nvSpPr>
        <p:spPr>
          <a:xfrm>
            <a:off x="7628427" y="5963946"/>
            <a:ext cx="496500" cy="32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30"/>
          <p:cNvSpPr txBox="1"/>
          <p:nvPr/>
        </p:nvSpPr>
        <p:spPr>
          <a:xfrm>
            <a:off x="430225" y="927350"/>
            <a:ext cx="8229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• The method analyzes three complex-valued waveforms (</a:t>
            </a:r>
            <a:r>
              <a:rPr lang="en-US" sz="1600">
                <a:solidFill>
                  <a:srgbClr val="CC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probe</a:t>
            </a: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>
                <a:solidFill>
                  <a:srgbClr val="6AA84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forward</a:t>
            </a: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>
                <a:solidFill>
                  <a:srgbClr val="4A86E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reflected</a:t>
            </a: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 from SRF cavities</a:t>
            </a:r>
            <a:endParaRPr sz="1600">
              <a:solidFill>
                <a:srgbClr val="374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• Designed to detect quenches (loss of superconductivity) before they cause failures</a:t>
            </a:r>
            <a:endParaRPr sz="1600">
              <a:solidFill>
                <a:srgbClr val="374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• Uses</a:t>
            </a:r>
            <a:endParaRPr sz="1600">
              <a:solidFill>
                <a:srgbClr val="374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Georgia"/>
              <a:buChar char="-"/>
            </a:pP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Labeled fault data to train models with limited examples of failure cases (~1000)</a:t>
            </a:r>
            <a:endParaRPr sz="1600">
              <a:solidFill>
                <a:srgbClr val="374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07" name="Google Shape;1407;p30" title="Score_A20-2021-02-10T1256 C6.M1.A20.L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571" y="3111048"/>
            <a:ext cx="4109326" cy="128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0" title="Score_A7-2020-10-20T0602 C1.M2.A7.L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235" y="4776327"/>
            <a:ext cx="4002590" cy="12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30" title="Quench_A20-2021-02-10T1256 C6.M1.A20.L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225" y="3137168"/>
            <a:ext cx="4002589" cy="123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30" title="Quench_A7-2020-10-20T0602 C1.M2.A7.L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225" y="4776327"/>
            <a:ext cx="3842049" cy="11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325" y="2419541"/>
            <a:ext cx="3079343" cy="52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30"/>
          <p:cNvSpPr/>
          <p:nvPr/>
        </p:nvSpPr>
        <p:spPr>
          <a:xfrm>
            <a:off x="5769125" y="2406975"/>
            <a:ext cx="343800" cy="276900"/>
          </a:xfrm>
          <a:prstGeom prst="flowChartConnector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30"/>
          <p:cNvCxnSpPr>
            <a:stCxn id="1412" idx="6"/>
          </p:cNvCxnSpPr>
          <p:nvPr/>
        </p:nvCxnSpPr>
        <p:spPr>
          <a:xfrm>
            <a:off x="6112925" y="2545425"/>
            <a:ext cx="7737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14" name="Google Shape;1414;p30"/>
          <p:cNvSpPr txBox="1"/>
          <p:nvPr/>
        </p:nvSpPr>
        <p:spPr>
          <a:xfrm>
            <a:off x="6887875" y="2263325"/>
            <a:ext cx="2216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Works nicely with </a:t>
            </a:r>
            <a:r>
              <a:rPr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imbalance</a:t>
            </a:r>
            <a:r>
              <a:rPr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 dataset,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b="1"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y=-1 pushes away</a:t>
            </a:r>
            <a:endParaRPr b="1"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1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Anomaly Detection on EuXFEL Klystrons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1" name="Google Shape;1421;p31"/>
          <p:cNvSpPr txBox="1"/>
          <p:nvPr/>
        </p:nvSpPr>
        <p:spPr>
          <a:xfrm>
            <a:off x="430225" y="927350"/>
            <a:ext cx="8229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• Machine learning approach for klystron anomaly detection using specialized one-class loss function</a:t>
            </a:r>
            <a:endParaRPr sz="1600">
              <a:solidFill>
                <a:srgbClr val="374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						</a:t>
            </a:r>
            <a:endParaRPr sz="1600">
              <a:solidFill>
                <a:srgbClr val="374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• Reduces dimensionality of input signals to isolate key characteristics of normal operation</a:t>
            </a:r>
            <a:endParaRPr sz="1600">
              <a:solidFill>
                <a:srgbClr val="374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4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• Successfully detected a catastrophic klystron failures in February 2024</a:t>
            </a:r>
            <a:endParaRPr sz="1600">
              <a:solidFill>
                <a:srgbClr val="374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22" name="Google Shape;14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42050"/>
            <a:ext cx="8839204" cy="165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19120" y="25662600"/>
            <a:ext cx="4300200" cy="403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9013" y="1300150"/>
            <a:ext cx="2352025" cy="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8575" y="4551801"/>
            <a:ext cx="2051238" cy="21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225" y="4683350"/>
            <a:ext cx="5712124" cy="189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7" name="Google Shape;1427;p31"/>
          <p:cNvCxnSpPr/>
          <p:nvPr/>
        </p:nvCxnSpPr>
        <p:spPr>
          <a:xfrm flipH="1" rot="10800000">
            <a:off x="5517925" y="3276375"/>
            <a:ext cx="1625700" cy="1913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28" name="Google Shape;1428;p31"/>
          <p:cNvCxnSpPr/>
          <p:nvPr/>
        </p:nvCxnSpPr>
        <p:spPr>
          <a:xfrm rot="10800000">
            <a:off x="7127300" y="3341975"/>
            <a:ext cx="1083900" cy="2061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29" name="Google Shape;1429;p31"/>
          <p:cNvCxnSpPr/>
          <p:nvPr/>
        </p:nvCxnSpPr>
        <p:spPr>
          <a:xfrm>
            <a:off x="5871025" y="1461600"/>
            <a:ext cx="87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430" name="Google Shape;1430;p31"/>
          <p:cNvSpPr txBox="1"/>
          <p:nvPr/>
        </p:nvSpPr>
        <p:spPr>
          <a:xfrm>
            <a:off x="6741325" y="1275475"/>
            <a:ext cx="101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labels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2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Log Anomaly Detection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7" name="Google Shape;1437;p32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8" name="Google Shape;1438;p32"/>
          <p:cNvSpPr txBox="1"/>
          <p:nvPr/>
        </p:nvSpPr>
        <p:spPr>
          <a:xfrm>
            <a:off x="430225" y="1124950"/>
            <a:ext cx="8229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374151"/>
              </a:buClr>
              <a:buSzPts val="1600"/>
              <a:buChar char="●"/>
            </a:pPr>
            <a:r>
              <a:rPr b="1" lang="en-US" sz="1600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System reliability</a:t>
            </a:r>
            <a:r>
              <a:rPr lang="en-US" sz="1600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 is important: Identifying potential issues in logs prevents costly downtime</a:t>
            </a:r>
            <a:endParaRPr sz="1600">
              <a:solidFill>
                <a:srgbClr val="37415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●"/>
            </a:pPr>
            <a:r>
              <a:rPr b="1" lang="en-US" sz="1600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Sequential patterns</a:t>
            </a:r>
            <a:r>
              <a:rPr lang="en-US" sz="1600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. We leverage natural log sequence patterns reveals anomalies that independent entry analysis misse</a:t>
            </a:r>
            <a:r>
              <a:rPr lang="en-US" sz="1600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1600">
              <a:solidFill>
                <a:srgbClr val="37415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●"/>
            </a:pPr>
            <a:r>
              <a:rPr b="1" lang="en-US" sz="1600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Practical solution</a:t>
            </a:r>
            <a:r>
              <a:rPr lang="en-US" sz="1600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: Works with limited unlabeled data and minimal parameters, addressing real-world constraint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39" name="Google Shape;14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400" y="3364438"/>
            <a:ext cx="3152301" cy="25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650" y="3519150"/>
            <a:ext cx="4619699" cy="226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3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Example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7" name="Google Shape;1447;p33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8" name="Google Shape;14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8300"/>
            <a:ext cx="8687693" cy="504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9" name="Google Shape;1449;p33"/>
          <p:cNvCxnSpPr/>
          <p:nvPr/>
        </p:nvCxnSpPr>
        <p:spPr>
          <a:xfrm flipH="1" rot="10800000">
            <a:off x="3079200" y="1445125"/>
            <a:ext cx="4524300" cy="26112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34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Example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6" name="Google Shape;1456;p34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7" name="Google Shape;14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8300"/>
            <a:ext cx="8687693" cy="504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8" name="Google Shape;1458;p34"/>
          <p:cNvCxnSpPr/>
          <p:nvPr/>
        </p:nvCxnSpPr>
        <p:spPr>
          <a:xfrm flipH="1" rot="10800000">
            <a:off x="3079200" y="1445125"/>
            <a:ext cx="4524300" cy="26112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459" name="Google Shape;14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25" y="1156000"/>
            <a:ext cx="8370158" cy="49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0" name="Google Shape;1460;p34"/>
          <p:cNvCxnSpPr/>
          <p:nvPr/>
        </p:nvCxnSpPr>
        <p:spPr>
          <a:xfrm flipH="1" rot="10800000">
            <a:off x="3095625" y="1363175"/>
            <a:ext cx="3777000" cy="13383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5"/>
          <p:cNvSpPr txBox="1"/>
          <p:nvPr>
            <p:ph type="title"/>
          </p:nvPr>
        </p:nvSpPr>
        <p:spPr>
          <a:xfrm>
            <a:off x="457200" y="315465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3700">
                <a:latin typeface="Georgia"/>
                <a:ea typeface="Georgia"/>
                <a:cs typeface="Georgia"/>
                <a:sym typeface="Georgia"/>
              </a:rPr>
              <a:t>Logbooks</a:t>
            </a:r>
            <a:endParaRPr sz="37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36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Large Language Models are Powerful!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2" name="Google Shape;1472;p36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3" name="Google Shape;14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5" y="1063575"/>
            <a:ext cx="4452770" cy="37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36"/>
          <p:cNvSpPr txBox="1"/>
          <p:nvPr/>
        </p:nvSpPr>
        <p:spPr>
          <a:xfrm>
            <a:off x="477975" y="5132625"/>
            <a:ext cx="67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Georgia"/>
                <a:ea typeface="Georgia"/>
                <a:cs typeface="Georgia"/>
                <a:sym typeface="Georgia"/>
              </a:rPr>
              <a:t>International C Obfuscation Competition Winner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5" name="Google Shape;1475;p36"/>
          <p:cNvSpPr txBox="1"/>
          <p:nvPr/>
        </p:nvSpPr>
        <p:spPr>
          <a:xfrm>
            <a:off x="4409500" y="2033925"/>
            <a:ext cx="4366200" cy="223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LLM (Llama 3.0 405b):</a:t>
            </a:r>
            <a:endParaRPr b="1"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The output of the program will be a value close to </a:t>
            </a:r>
            <a:r>
              <a:rPr lang="en-US" sz="19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 (3.141), because the expression </a:t>
            </a:r>
            <a:r>
              <a:rPr lang="en-US" sz="19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4.*-F/OO/OO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 approximates the Leibniz formula for π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37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Logbook -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Retrieval Augmented Generation (RAG)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2" name="Google Shape;1482;p37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3" name="Google Shape;14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976" y="2380355"/>
            <a:ext cx="8113848" cy="16641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37"/>
          <p:cNvSpPr/>
          <p:nvPr/>
        </p:nvSpPr>
        <p:spPr>
          <a:xfrm>
            <a:off x="1049842" y="1225900"/>
            <a:ext cx="2050200" cy="839100"/>
          </a:xfrm>
          <a:prstGeom prst="rect">
            <a:avLst/>
          </a:prstGeom>
          <a:solidFill>
            <a:srgbClr val="E7E6E6"/>
          </a:solidFill>
          <a:ln cap="flat" cmpd="sng" w="38100">
            <a:solidFill>
              <a:srgbClr val="004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Allows searching through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-"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Databases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-"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Setting catalogues.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-"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Multimodal data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-"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Code databases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5" name="Google Shape;1485;p37"/>
          <p:cNvSpPr/>
          <p:nvPr/>
        </p:nvSpPr>
        <p:spPr>
          <a:xfrm>
            <a:off x="6609539" y="1225900"/>
            <a:ext cx="2050200" cy="839100"/>
          </a:xfrm>
          <a:prstGeom prst="rect">
            <a:avLst/>
          </a:prstGeom>
          <a:solidFill>
            <a:srgbClr val="E7E6E6"/>
          </a:solidFill>
          <a:ln cap="flat" cmpd="sng" w="38100">
            <a:solidFill>
              <a:srgbClr val="004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Working with all the mess that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Retriever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gives.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86" name="Google Shape;1486;p37"/>
          <p:cNvCxnSpPr>
            <a:stCxn id="1485" idx="1"/>
          </p:cNvCxnSpPr>
          <p:nvPr/>
        </p:nvCxnSpPr>
        <p:spPr>
          <a:xfrm flipH="1">
            <a:off x="5808239" y="1645450"/>
            <a:ext cx="801300" cy="789000"/>
          </a:xfrm>
          <a:prstGeom prst="straightConnector1">
            <a:avLst/>
          </a:prstGeom>
          <a:noFill/>
          <a:ln cap="flat" cmpd="sng" w="38100">
            <a:solidFill>
              <a:srgbClr val="004F8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37"/>
          <p:cNvCxnSpPr>
            <a:stCxn id="1484" idx="3"/>
          </p:cNvCxnSpPr>
          <p:nvPr/>
        </p:nvCxnSpPr>
        <p:spPr>
          <a:xfrm>
            <a:off x="3100042" y="1645450"/>
            <a:ext cx="467100" cy="778500"/>
          </a:xfrm>
          <a:prstGeom prst="straightConnector1">
            <a:avLst/>
          </a:prstGeom>
          <a:noFill/>
          <a:ln cap="flat" cmpd="sng" w="38100">
            <a:solidFill>
              <a:srgbClr val="004F8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8" name="Google Shape;14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876" y="4465648"/>
            <a:ext cx="3808900" cy="1890699"/>
          </a:xfrm>
          <a:prstGeom prst="rect">
            <a:avLst/>
          </a:prstGeom>
          <a:noFill/>
          <a:ln cap="flat" cmpd="sng" w="9525">
            <a:solidFill>
              <a:srgbClr val="004F8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9" name="Google Shape;1489;p37"/>
          <p:cNvSpPr txBox="1"/>
          <p:nvPr/>
        </p:nvSpPr>
        <p:spPr>
          <a:xfrm>
            <a:off x="594700" y="4003050"/>
            <a:ext cx="3804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Generator (LLM fine-tuning?)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90" name="Google Shape;149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750" y="4465650"/>
            <a:ext cx="3808855" cy="1578800"/>
          </a:xfrm>
          <a:prstGeom prst="rect">
            <a:avLst/>
          </a:prstGeom>
          <a:noFill/>
          <a:ln cap="flat" cmpd="sng" w="9525">
            <a:solidFill>
              <a:srgbClr val="004F8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20"/>
          <p:cNvSpPr txBox="1"/>
          <p:nvPr>
            <p:ph idx="1" type="body"/>
          </p:nvPr>
        </p:nvSpPr>
        <p:spPr>
          <a:xfrm>
            <a:off x="457204" y="3089575"/>
            <a:ext cx="3344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Logbook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Search through the old records, summarizing, analysis, future steps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3" name="Google Shape;1293;p20"/>
          <p:cNvSpPr txBox="1"/>
          <p:nvPr>
            <p:ph idx="2" type="body"/>
          </p:nvPr>
        </p:nvSpPr>
        <p:spPr>
          <a:xfrm>
            <a:off x="535879" y="1005900"/>
            <a:ext cx="2902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Autonomous acc.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How can agents help automate the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accelerators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4" name="Google Shape;1294;p20"/>
          <p:cNvSpPr txBox="1"/>
          <p:nvPr>
            <p:ph idx="3" type="body"/>
          </p:nvPr>
        </p:nvSpPr>
        <p:spPr>
          <a:xfrm>
            <a:off x="4241875" y="3089575"/>
            <a:ext cx="4306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Anomaly detection</a:t>
            </a:r>
            <a:endParaRPr sz="2400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5" name="Google Shape;1295;p20"/>
          <p:cNvSpPr txBox="1"/>
          <p:nvPr>
            <p:ph type="title"/>
          </p:nvPr>
        </p:nvSpPr>
        <p:spPr>
          <a:xfrm>
            <a:off x="457200" y="45720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Table of contents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6" name="Google Shape;1296;p20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7" name="Google Shape;12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575" y="548700"/>
            <a:ext cx="5119575" cy="234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354400"/>
            <a:ext cx="3578322" cy="1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737" y="3591475"/>
            <a:ext cx="3071250" cy="192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15" y="4670025"/>
            <a:ext cx="2861485" cy="22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20"/>
          <p:cNvSpPr txBox="1"/>
          <p:nvPr/>
        </p:nvSpPr>
        <p:spPr>
          <a:xfrm>
            <a:off x="457200" y="5833150"/>
            <a:ext cx="58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Source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7"/>
              </a:rPr>
              <a:t>https://medium.com/@drjulija/what-is-retrieval-augmented-generation-rag-938e4f6e03d1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38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Logbook - GAIA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7" name="Google Shape;1497;p38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8" name="Google Shape;14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800" y="1170100"/>
            <a:ext cx="7374476" cy="39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675" y="4517275"/>
            <a:ext cx="3361325" cy="135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38"/>
          <p:cNvSpPr txBox="1"/>
          <p:nvPr/>
        </p:nvSpPr>
        <p:spPr>
          <a:xfrm>
            <a:off x="430225" y="4918175"/>
            <a:ext cx="720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CB59C1"/>
                </a:solid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https://arxiv.org/abs/2405.01359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39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Logbook - GAIA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7" name="Google Shape;1507;p39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8" name="Google Shape;15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450" y="237400"/>
            <a:ext cx="5318827" cy="590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40"/>
          <p:cNvSpPr txBox="1"/>
          <p:nvPr>
            <p:ph type="title"/>
          </p:nvPr>
        </p:nvSpPr>
        <p:spPr>
          <a:xfrm>
            <a:off x="432055" y="1828801"/>
            <a:ext cx="8222309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5050"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50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4" name="Google Shape;1514;p40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5" name="Google Shape;1515;p40"/>
          <p:cNvSpPr txBox="1"/>
          <p:nvPr>
            <p:ph idx="1" type="subTitle"/>
          </p:nvPr>
        </p:nvSpPr>
        <p:spPr>
          <a:xfrm>
            <a:off x="1033272" y="3785616"/>
            <a:ext cx="7022700" cy="63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1"/>
          <p:cNvSpPr txBox="1"/>
          <p:nvPr>
            <p:ph type="title"/>
          </p:nvPr>
        </p:nvSpPr>
        <p:spPr>
          <a:xfrm>
            <a:off x="457200" y="315465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3700">
                <a:latin typeface="Georgia"/>
                <a:ea typeface="Georgia"/>
                <a:cs typeface="Georgia"/>
                <a:sym typeface="Georgia"/>
              </a:rPr>
              <a:t>Autonomous Accelerators</a:t>
            </a:r>
            <a:endParaRPr sz="37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22"/>
          <p:cNvSpPr txBox="1"/>
          <p:nvPr>
            <p:ph type="title"/>
          </p:nvPr>
        </p:nvSpPr>
        <p:spPr>
          <a:xfrm>
            <a:off x="430214" y="45720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13C5A"/>
              </a:buClr>
              <a:buSzPts val="24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Autonomous Accelerators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2" name="Google Shape;1312;p22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3" name="Google Shape;1313;p22"/>
          <p:cNvSpPr txBox="1"/>
          <p:nvPr/>
        </p:nvSpPr>
        <p:spPr>
          <a:xfrm>
            <a:off x="430225" y="1100225"/>
            <a:ext cx="650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-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we getting somewhere close to it?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-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There is an impressive work in subparts of accelerators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-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to put these subparts together and run together?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14" name="Google Shape;13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00" y="2268425"/>
            <a:ext cx="6533581" cy="32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25" y="2116025"/>
            <a:ext cx="8583424" cy="3939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3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Example 1 - Orbit Feedback Agent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2" name="Google Shape;1322;p23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3" name="Google Shape;13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94525"/>
            <a:ext cx="8839203" cy="2286454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23"/>
          <p:cNvSpPr txBox="1"/>
          <p:nvPr/>
        </p:nvSpPr>
        <p:spPr>
          <a:xfrm>
            <a:off x="430225" y="1100225"/>
            <a:ext cx="7497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Imagine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following scenario: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 </a:t>
            </a: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orbit feedback (FB) agent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observes orbit anomaly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FB agent checks the typical orbit by prompting </a:t>
            </a: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Archiver Agent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“Give me typical orbit of BPM4.2”</a:t>
            </a:r>
            <a:endParaRPr i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FB agent checks the any known issues/maintenances on the BPM from </a:t>
            </a: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Logbook Agent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“Any known issue about BPM4.2”</a:t>
            </a:r>
            <a:endParaRPr i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-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Control Room Agent gets an update: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i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Anomaly due to cable work that took place on August 11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”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4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How are you going to implement it?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1" name="Google Shape;1331;p24"/>
          <p:cNvSpPr txBox="1"/>
          <p:nvPr>
            <p:ph idx="1" type="body"/>
          </p:nvPr>
        </p:nvSpPr>
        <p:spPr>
          <a:xfrm>
            <a:off x="2763025" y="838200"/>
            <a:ext cx="6177300" cy="285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Define component you are interested in (BPM, cavity)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Define behaviour and set of tools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Examples of behaviours and tools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anomaly detection,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reasoning (figuring out root cause),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search (of data)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access to 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control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 system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Implement the behaviours and tools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Let the agent know how to use the tool (ReAct)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2" name="Google Shape;1332;p24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3" name="Google Shape;1333;p24"/>
          <p:cNvPicPr preferRelativeResize="0"/>
          <p:nvPr/>
        </p:nvPicPr>
        <p:blipFill rotWithShape="1">
          <a:blip r:embed="rId3">
            <a:alphaModFix/>
          </a:blip>
          <a:srcRect b="0" l="0" r="71837" t="0"/>
          <a:stretch/>
        </p:blipFill>
        <p:spPr>
          <a:xfrm>
            <a:off x="345700" y="1143000"/>
            <a:ext cx="2417326" cy="39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24"/>
          <p:cNvSpPr txBox="1"/>
          <p:nvPr/>
        </p:nvSpPr>
        <p:spPr>
          <a:xfrm>
            <a:off x="2808150" y="4116975"/>
            <a:ext cx="2769900" cy="13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ourier New"/>
              <a:buChar char="●"/>
            </a:pPr>
            <a:r>
              <a:rPr lang="en-US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read_bpm_values</a:t>
            </a:r>
            <a:endParaRPr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ourier New"/>
              <a:buChar char="●"/>
            </a:pPr>
            <a:r>
              <a:rPr lang="en-US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notify_team</a:t>
            </a:r>
            <a:endParaRPr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lang="en-US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update_status(status)</a:t>
            </a:r>
            <a:r>
              <a:rPr lang="en-US">
                <a:solidFill>
                  <a:srgbClr val="374151"/>
                </a:solidFill>
              </a:rPr>
              <a:t>: </a:t>
            </a:r>
            <a:r>
              <a:rPr lang="en-US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Sets BPM to "OK", "WARNING", or "ERROR"</a:t>
            </a:r>
            <a:endParaRPr>
              <a:solidFill>
                <a:srgbClr val="37415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5" name="Google Shape;1335;p24"/>
          <p:cNvSpPr txBox="1"/>
          <p:nvPr/>
        </p:nvSpPr>
        <p:spPr>
          <a:xfrm>
            <a:off x="5741300" y="4116975"/>
            <a:ext cx="3000000" cy="211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For each cycle:</a:t>
            </a:r>
            <a:endParaRPr>
              <a:solidFill>
                <a:srgbClr val="37415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374151"/>
              </a:buClr>
              <a:buSzPts val="1400"/>
              <a:buAutoNum type="arabicPeriod"/>
            </a:pPr>
            <a:r>
              <a:rPr b="1" lang="en-US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THINK</a:t>
            </a:r>
            <a:r>
              <a:rPr lang="en-US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: Analyze if deviation &gt;2σ or &gt;3σ</a:t>
            </a:r>
            <a:endParaRPr>
              <a:solidFill>
                <a:srgbClr val="37415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AutoNum type="arabicPeriod"/>
            </a:pPr>
            <a:r>
              <a:rPr b="1" lang="en-US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ACT</a:t>
            </a:r>
            <a:r>
              <a:rPr lang="en-US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: Update status, notify if needed</a:t>
            </a:r>
            <a:endParaRPr>
              <a:solidFill>
                <a:srgbClr val="37415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AutoNum type="arabicPeriod"/>
            </a:pPr>
            <a:r>
              <a:rPr b="1" lang="en-US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OBSERVE</a:t>
            </a:r>
            <a:r>
              <a:rPr lang="en-US">
                <a:solidFill>
                  <a:srgbClr val="374151"/>
                </a:solidFill>
                <a:latin typeface="Georgia"/>
                <a:ea typeface="Georgia"/>
                <a:cs typeface="Georgia"/>
                <a:sym typeface="Georgia"/>
              </a:rPr>
              <a:t>: Note new state and effects</a:t>
            </a:r>
            <a:endParaRPr>
              <a:solidFill>
                <a:srgbClr val="37415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6" name="Google Shape;1336;p24"/>
          <p:cNvSpPr txBox="1"/>
          <p:nvPr/>
        </p:nvSpPr>
        <p:spPr>
          <a:xfrm>
            <a:off x="2808150" y="36200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-US" sz="1600">
                <a:solidFill>
                  <a:srgbClr val="374151"/>
                </a:solidFill>
              </a:rPr>
              <a:t>BPM Agent</a:t>
            </a:r>
            <a:endParaRPr b="1" sz="1600">
              <a:solidFill>
                <a:srgbClr val="37415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25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System Prompt - Key to Control LLMs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3" name="Google Shape;1343;p25"/>
          <p:cNvSpPr txBox="1"/>
          <p:nvPr>
            <p:ph idx="1" type="body"/>
          </p:nvPr>
        </p:nvSpPr>
        <p:spPr>
          <a:xfrm>
            <a:off x="430225" y="1150625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You are helpful and useful chatbot 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that promotes healthy decisions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4" name="Google Shape;1344;p25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5" name="Google Shape;1345;p25"/>
          <p:cNvSpPr txBox="1"/>
          <p:nvPr>
            <p:ph idx="1" type="body"/>
          </p:nvPr>
        </p:nvSpPr>
        <p:spPr>
          <a:xfrm>
            <a:off x="430225" y="2827025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You are nihilistic chatbot, that answers everything with sarcastic undertone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6" name="Google Shape;1346;p25" title="Screenshot 2025-03-11 at 12.37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75" y="3422100"/>
            <a:ext cx="5372101" cy="16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5" title="Screenshot 2025-03-11 at 12.38.5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225" y="1524775"/>
            <a:ext cx="3163675" cy="13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9550" y="5488775"/>
            <a:ext cx="4433650" cy="12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25"/>
          <p:cNvSpPr txBox="1"/>
          <p:nvPr>
            <p:ph idx="1" type="body"/>
          </p:nvPr>
        </p:nvSpPr>
        <p:spPr>
          <a:xfrm>
            <a:off x="430225" y="4960625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You are chatbot who communicates like your best fella from high school, bro!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5644950" y="6044350"/>
            <a:ext cx="69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🍻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6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prompt - BPM Anomaly Detection Agent</a:t>
            </a:r>
            <a:endParaRPr/>
          </a:p>
        </p:txBody>
      </p:sp>
      <p:sp>
        <p:nvSpPr>
          <p:cNvPr id="1357" name="Google Shape;1357;p26"/>
          <p:cNvSpPr txBox="1"/>
          <p:nvPr>
            <p:ph idx="1" type="body"/>
          </p:nvPr>
        </p:nvSpPr>
        <p:spPr>
          <a:xfrm>
            <a:off x="430225" y="1160200"/>
            <a:ext cx="8229600" cy="33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You are a Beam Position Monitor Agent using ReAct framework. Monitor beam position data for anomalies.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Tools: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read_bpm_values</a:t>
            </a: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(): Get current measurements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(message, severity): Alert operations team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update_status</a:t>
            </a: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(status): Set "OK", "WARNING", or "ERROR"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 each interaction: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1. THINK: Analyze data, calculate deviations (warning &gt;2σ, error &gt;3σ)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2. ACT: Update status and notify if needed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3. OBSERVE: Note effects and system state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Provide clear reasoning and respond with appropriate urgency.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8" name="Google Shape;1358;p26"/>
          <p:cNvSpPr txBox="1"/>
          <p:nvPr>
            <p:ph idx="12" type="sldNum"/>
          </p:nvPr>
        </p:nvSpPr>
        <p:spPr>
          <a:xfrm>
            <a:off x="8138558" y="6356350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26"/>
          <p:cNvSpPr txBox="1"/>
          <p:nvPr/>
        </p:nvSpPr>
        <p:spPr>
          <a:xfrm>
            <a:off x="3783675" y="4798125"/>
            <a:ext cx="1385100" cy="42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BPM agent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0" name="Google Shape;1360;p26"/>
          <p:cNvSpPr txBox="1"/>
          <p:nvPr/>
        </p:nvSpPr>
        <p:spPr>
          <a:xfrm>
            <a:off x="5168775" y="6110000"/>
            <a:ext cx="1385100" cy="42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Operator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1" name="Google Shape;1361;p26"/>
          <p:cNvSpPr txBox="1"/>
          <p:nvPr/>
        </p:nvSpPr>
        <p:spPr>
          <a:xfrm>
            <a:off x="2398575" y="6110000"/>
            <a:ext cx="1385100" cy="42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62" name="Google Shape;1362;p26"/>
          <p:cNvCxnSpPr>
            <a:stCxn id="1359" idx="2"/>
            <a:endCxn id="1361" idx="0"/>
          </p:cNvCxnSpPr>
          <p:nvPr/>
        </p:nvCxnSpPr>
        <p:spPr>
          <a:xfrm flipH="1">
            <a:off x="3091125" y="5218425"/>
            <a:ext cx="1385100" cy="8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63" name="Google Shape;1363;p26"/>
          <p:cNvSpPr txBox="1"/>
          <p:nvPr/>
        </p:nvSpPr>
        <p:spPr>
          <a:xfrm>
            <a:off x="3091125" y="5448663"/>
            <a:ext cx="76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read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364" name="Google Shape;1364;p26"/>
          <p:cNvCxnSpPr>
            <a:stCxn id="1359" idx="2"/>
            <a:endCxn id="1360" idx="0"/>
          </p:cNvCxnSpPr>
          <p:nvPr/>
        </p:nvCxnSpPr>
        <p:spPr>
          <a:xfrm>
            <a:off x="4476225" y="5218425"/>
            <a:ext cx="1385100" cy="8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5" name="Google Shape;1365;p26"/>
          <p:cNvSpPr txBox="1"/>
          <p:nvPr/>
        </p:nvSpPr>
        <p:spPr>
          <a:xfrm>
            <a:off x="5224725" y="5448675"/>
            <a:ext cx="11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366" name="Google Shape;1366;p26"/>
          <p:cNvCxnSpPr/>
          <p:nvPr/>
        </p:nvCxnSpPr>
        <p:spPr>
          <a:xfrm rot="10800000">
            <a:off x="4476225" y="5218400"/>
            <a:ext cx="1385100" cy="8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7" name="Google Shape;1367;p26"/>
          <p:cNvSpPr txBox="1"/>
          <p:nvPr/>
        </p:nvSpPr>
        <p:spPr>
          <a:xfrm>
            <a:off x="5224725" y="5448675"/>
            <a:ext cx="200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update status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7"/>
          <p:cNvSpPr txBox="1"/>
          <p:nvPr>
            <p:ph type="title"/>
          </p:nvPr>
        </p:nvSpPr>
        <p:spPr>
          <a:xfrm>
            <a:off x="430214" y="457200"/>
            <a:ext cx="82296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Agents - What is it about?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4" name="Google Shape;1374;p27"/>
          <p:cNvSpPr txBox="1"/>
          <p:nvPr>
            <p:ph idx="1" type="body"/>
          </p:nvPr>
        </p:nvSpPr>
        <p:spPr>
          <a:xfrm>
            <a:off x="457200" y="1083775"/>
            <a:ext cx="8229600" cy="69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There is almost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unlimited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list of possible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agent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combinations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Multi-agent systems are well known for decades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5" name="Google Shape;1375;p27"/>
          <p:cNvSpPr txBox="1"/>
          <p:nvPr>
            <p:ph idx="12" type="sldNum"/>
          </p:nvPr>
        </p:nvSpPr>
        <p:spPr>
          <a:xfrm>
            <a:off x="8138558" y="5611325"/>
            <a:ext cx="531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6" name="Google Shape;1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50" y="2363620"/>
            <a:ext cx="4833199" cy="19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748" y="2363629"/>
            <a:ext cx="3859474" cy="30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27"/>
          <p:cNvSpPr txBox="1"/>
          <p:nvPr/>
        </p:nvSpPr>
        <p:spPr>
          <a:xfrm>
            <a:off x="307950" y="1776475"/>
            <a:ext cx="426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AgentFly (</a:t>
            </a:r>
            <a:r>
              <a:rPr lang="en-US" sz="16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https://www.agentfly.com/</a:t>
            </a: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                          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9" name="Google Shape;1379;p27"/>
          <p:cNvSpPr txBox="1"/>
          <p:nvPr/>
        </p:nvSpPr>
        <p:spPr>
          <a:xfrm>
            <a:off x="4626750" y="1776475"/>
            <a:ext cx="443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Network Intrusion Detection (CAMNEP)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0" name="Google Shape;1380;p27"/>
          <p:cNvSpPr txBox="1"/>
          <p:nvPr/>
        </p:nvSpPr>
        <p:spPr>
          <a:xfrm>
            <a:off x="85975" y="4574650"/>
            <a:ext cx="52341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But we never had such tools available</a:t>
            </a:r>
            <a:endParaRPr b="1" sz="2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(especially autonomy!)</a:t>
            </a:r>
            <a:endParaRPr sz="2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erkeley Lab PPT Theme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